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85" r:id="rId4"/>
    <p:sldId id="260" r:id="rId5"/>
    <p:sldId id="259" r:id="rId6"/>
    <p:sldId id="263" r:id="rId7"/>
    <p:sldId id="284" r:id="rId8"/>
    <p:sldId id="286" r:id="rId9"/>
    <p:sldId id="287" r:id="rId10"/>
  </p:sldIdLst>
  <p:sldSz cx="9144000" cy="6858000" type="screen4x3"/>
  <p:notesSz cx="6858000" cy="9144000"/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7777"/>
    <a:srgbClr val="FFFFFF"/>
  </p:clrMru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5C22544A-7EE6-4342-B048-85BDC9FD1C3A}" styleName="Medium Style 2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scrgbClr r="0" g="0" b="0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54BDF9-8515-4677-9942-0171F000F8EB}" type="doc">
      <dgm:prSet loTypeId="urn:microsoft.com/office/officeart/2005/8/layout/list1#1" loCatId="list" qsTypeId="urn:microsoft.com/office/officeart/2005/8/quickstyle/simple2#1" qsCatId="simple" csTypeId="urn:microsoft.com/office/officeart/2005/8/colors/colorful1" csCatId="colorful" phldr="1"/>
      <dgm:spPr/>
      <dgm:t>
        <a:bodyPr/>
        <a:lstStyle>
          <a:extLst/>
        </a:lstStyle>
        <a:p>
          <a:endParaRPr lang="en-US"/>
        </a:p>
      </dgm:t>
    </dgm:pt>
    <dgm:pt modelId="{787546C1-DD5C-4D6E-BFDD-D95A52E781AD}">
      <dgm:prSet phldrT="[Text]"/>
      <dgm:spPr/>
      <dgm:t>
        <a:bodyPr/>
        <a:lstStyle>
          <a:extLst/>
        </a:lstStyle>
        <a:p>
          <a:r>
            <a:rPr lang="en-US" dirty="0" smtClean="0"/>
            <a:t>Register an account</a:t>
          </a:r>
          <a:endParaRPr lang="en-US" dirty="0"/>
        </a:p>
      </dgm:t>
    </dgm:pt>
    <dgm:pt modelId="{88942913-D2BB-4DEB-B0E7-EA2B7A6CD360}" type="parTrans" cxnId="{DFAEFA4C-B3B0-4C4E-BCD8-BFB53D07C5D0}">
      <dgm:prSet/>
      <dgm:spPr/>
      <dgm:t>
        <a:bodyPr/>
        <a:lstStyle>
          <a:extLst/>
        </a:lstStyle>
        <a:p>
          <a:endParaRPr lang="en-US"/>
        </a:p>
      </dgm:t>
    </dgm:pt>
    <dgm:pt modelId="{579A9A07-8770-4AC1-9705-76E19F87D269}" type="sibTrans" cxnId="{DFAEFA4C-B3B0-4C4E-BCD8-BFB53D07C5D0}">
      <dgm:prSet/>
      <dgm:spPr/>
      <dgm:t>
        <a:bodyPr/>
        <a:lstStyle>
          <a:extLst/>
        </a:lstStyle>
        <a:p>
          <a:endParaRPr lang="en-US"/>
        </a:p>
      </dgm:t>
    </dgm:pt>
    <dgm:pt modelId="{AC5265C1-0BAB-4984-A634-E4518A8EC253}">
      <dgm:prSet phldrT="[Text]"/>
      <dgm:spPr/>
      <dgm:t>
        <a:bodyPr/>
        <a:lstStyle>
          <a:extLst/>
        </a:lstStyle>
        <a:p>
          <a:r>
            <a:rPr lang="en-US" dirty="0" smtClean="0"/>
            <a:t>Login an account</a:t>
          </a:r>
          <a:endParaRPr lang="en-US" dirty="0"/>
        </a:p>
      </dgm:t>
    </dgm:pt>
    <dgm:pt modelId="{26A0947C-B518-417C-9D68-EC422DC1E3A5}" type="parTrans" cxnId="{579A338B-B5D8-4240-8867-8564B0DC96F3}">
      <dgm:prSet/>
      <dgm:spPr/>
      <dgm:t>
        <a:bodyPr/>
        <a:lstStyle>
          <a:extLst/>
        </a:lstStyle>
        <a:p>
          <a:endParaRPr lang="en-US"/>
        </a:p>
      </dgm:t>
    </dgm:pt>
    <dgm:pt modelId="{E68E8117-B3CB-464C-9711-4DBE8BF88216}" type="sibTrans" cxnId="{579A338B-B5D8-4240-8867-8564B0DC96F3}">
      <dgm:prSet/>
      <dgm:spPr/>
      <dgm:t>
        <a:bodyPr/>
        <a:lstStyle>
          <a:extLst/>
        </a:lstStyle>
        <a:p>
          <a:endParaRPr lang="en-US"/>
        </a:p>
      </dgm:t>
    </dgm:pt>
    <dgm:pt modelId="{F50BDB3E-817D-4A89-9D71-D9E0B029567B}">
      <dgm:prSet phldrT="[Text]"/>
      <dgm:spPr/>
      <dgm:t>
        <a:bodyPr/>
        <a:lstStyle>
          <a:extLst/>
        </a:lstStyle>
        <a:p>
          <a:r>
            <a:rPr lang="en-US" dirty="0" smtClean="0"/>
            <a:t>Evaluate an instructor</a:t>
          </a:r>
          <a:endParaRPr lang="en-US" dirty="0"/>
        </a:p>
      </dgm:t>
    </dgm:pt>
    <dgm:pt modelId="{DE0B39BA-A6F3-455E-8022-365CCF701DB7}" type="parTrans" cxnId="{E8EF61B1-515C-44F0-9393-3A960B69FA7A}">
      <dgm:prSet/>
      <dgm:spPr/>
      <dgm:t>
        <a:bodyPr/>
        <a:lstStyle>
          <a:extLst/>
        </a:lstStyle>
        <a:p>
          <a:endParaRPr lang="en-US"/>
        </a:p>
      </dgm:t>
    </dgm:pt>
    <dgm:pt modelId="{25F4C625-3E51-442C-BBB8-3FA715271B27}" type="sibTrans" cxnId="{E8EF61B1-515C-44F0-9393-3A960B69FA7A}">
      <dgm:prSet/>
      <dgm:spPr/>
      <dgm:t>
        <a:bodyPr/>
        <a:lstStyle>
          <a:extLst/>
        </a:lstStyle>
        <a:p>
          <a:endParaRPr lang="en-US"/>
        </a:p>
      </dgm:t>
    </dgm:pt>
    <dgm:pt modelId="{ECBD6B98-1CBE-4BAA-AB77-4873C9DB1799}">
      <dgm:prSet phldrT="[Text]"/>
      <dgm:spPr>
        <a:solidFill>
          <a:schemeClr val="accent6"/>
        </a:solidFill>
      </dgm:spPr>
      <dgm:t>
        <a:bodyPr/>
        <a:lstStyle>
          <a:extLst/>
        </a:lstStyle>
        <a:p>
          <a:r>
            <a:rPr lang="en-US" dirty="0" smtClean="0"/>
            <a:t>Generate evaluation results</a:t>
          </a:r>
          <a:endParaRPr lang="en-US" dirty="0"/>
        </a:p>
      </dgm:t>
    </dgm:pt>
    <dgm:pt modelId="{A8E7F406-AFD8-48D2-8D82-E8A1F17391BF}" type="parTrans" cxnId="{7BE48F06-505A-4F51-BA61-409D1FF34502}">
      <dgm:prSet/>
      <dgm:spPr/>
      <dgm:t>
        <a:bodyPr/>
        <a:lstStyle>
          <a:extLst/>
        </a:lstStyle>
        <a:p>
          <a:endParaRPr lang="en-US"/>
        </a:p>
      </dgm:t>
    </dgm:pt>
    <dgm:pt modelId="{CF18F627-55D0-4D75-84BC-9F6776290819}" type="sibTrans" cxnId="{7BE48F06-505A-4F51-BA61-409D1FF34502}">
      <dgm:prSet/>
      <dgm:spPr/>
      <dgm:t>
        <a:bodyPr/>
        <a:lstStyle>
          <a:extLst/>
        </a:lstStyle>
        <a:p>
          <a:endParaRPr lang="en-US"/>
        </a:p>
      </dgm:t>
    </dgm:pt>
    <dgm:pt modelId="{9D58511D-D18C-46E6-ADFB-6CDE1389D37F}" type="pres">
      <dgm:prSet presAssocID="{8554BDF9-8515-4677-9942-0171F000F8E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>
          <a:extLst/>
        </a:lstStyle>
        <a:p>
          <a:endParaRPr lang="en-US"/>
        </a:p>
      </dgm:t>
    </dgm:pt>
    <dgm:pt modelId="{29EC7F92-6143-4EC7-AD17-ECAF75C06DC8}" type="pres">
      <dgm:prSet presAssocID="{787546C1-DD5C-4D6E-BFDD-D95A52E781AD}" presName="parentLin" presStyleCnt="0"/>
      <dgm:spPr/>
      <dgm:t>
        <a:bodyPr/>
        <a:lstStyle>
          <a:extLst/>
        </a:lstStyle>
        <a:p>
          <a:endParaRPr lang="en-US"/>
        </a:p>
      </dgm:t>
    </dgm:pt>
    <dgm:pt modelId="{F4F466C7-208D-4B4A-A865-9D82D8E9F892}" type="pres">
      <dgm:prSet presAssocID="{787546C1-DD5C-4D6E-BFDD-D95A52E781AD}" presName="parentLeftMargin" presStyleLbl="node1" presStyleIdx="0" presStyleCnt="4"/>
      <dgm:spPr/>
      <dgm:t>
        <a:bodyPr/>
        <a:lstStyle>
          <a:extLst/>
        </a:lstStyle>
        <a:p>
          <a:endParaRPr lang="en-US"/>
        </a:p>
      </dgm:t>
    </dgm:pt>
    <dgm:pt modelId="{8BC4E78D-0D98-4ED2-B23A-71FEC19A6436}" type="pres">
      <dgm:prSet presAssocID="{787546C1-DD5C-4D6E-BFDD-D95A52E781AD}" presName="parentText" presStyleLbl="node1" presStyleIdx="0" presStyleCnt="4" custScaleX="115633" custLinFactNeighborX="9276" custLinFactNeighborY="-4638">
        <dgm:presLayoutVars>
          <dgm:chMax val="0"/>
          <dgm:bulletEnabled val="1"/>
        </dgm:presLayoutVars>
      </dgm:prSet>
      <dgm:spPr/>
      <dgm:t>
        <a:bodyPr/>
        <a:lstStyle>
          <a:extLst/>
        </a:lstStyle>
        <a:p>
          <a:endParaRPr lang="en-US"/>
        </a:p>
      </dgm:t>
    </dgm:pt>
    <dgm:pt modelId="{129CDA7D-4C80-4698-AFD0-7208B5D9749E}" type="pres">
      <dgm:prSet presAssocID="{787546C1-DD5C-4D6E-BFDD-D95A52E781AD}" presName="negativeSpace" presStyleCnt="0"/>
      <dgm:spPr/>
      <dgm:t>
        <a:bodyPr/>
        <a:lstStyle>
          <a:extLst/>
        </a:lstStyle>
        <a:p>
          <a:endParaRPr lang="en-US"/>
        </a:p>
      </dgm:t>
    </dgm:pt>
    <dgm:pt modelId="{EBA8CF1F-3B4A-4B6A-8877-CB03CDDAB1E9}" type="pres">
      <dgm:prSet presAssocID="{787546C1-DD5C-4D6E-BFDD-D95A52E781AD}" presName="childText" presStyleLbl="alignAcc1" presStyleIdx="0" presStyleCnt="4">
        <dgm:presLayoutVars>
          <dgm:bulletEnabled val="1"/>
        </dgm:presLayoutVars>
      </dgm:prSet>
      <dgm:spPr>
        <a:ln>
          <a:noFill/>
        </a:ln>
      </dgm:spPr>
      <dgm:t>
        <a:bodyPr/>
        <a:lstStyle>
          <a:extLst/>
        </a:lstStyle>
        <a:p>
          <a:endParaRPr lang="en-US"/>
        </a:p>
      </dgm:t>
    </dgm:pt>
    <dgm:pt modelId="{8BC0D01A-9D98-495C-93AA-A7D9631CDDAD}" type="pres">
      <dgm:prSet presAssocID="{579A9A07-8770-4AC1-9705-76E19F87D269}" presName="spaceBetweenRectangles" presStyleCnt="0"/>
      <dgm:spPr/>
      <dgm:t>
        <a:bodyPr/>
        <a:lstStyle>
          <a:extLst/>
        </a:lstStyle>
        <a:p>
          <a:endParaRPr lang="en-US"/>
        </a:p>
      </dgm:t>
    </dgm:pt>
    <dgm:pt modelId="{D4434ECF-2146-46AC-B62E-87AB389C995A}" type="pres">
      <dgm:prSet presAssocID="{AC5265C1-0BAB-4984-A634-E4518A8EC253}" presName="parentLin" presStyleCnt="0"/>
      <dgm:spPr/>
      <dgm:t>
        <a:bodyPr/>
        <a:lstStyle>
          <a:extLst/>
        </a:lstStyle>
        <a:p>
          <a:endParaRPr lang="en-US"/>
        </a:p>
      </dgm:t>
    </dgm:pt>
    <dgm:pt modelId="{06B5F591-72E0-4CFF-9799-36D4050BD51D}" type="pres">
      <dgm:prSet presAssocID="{AC5265C1-0BAB-4984-A634-E4518A8EC253}" presName="parentLeftMargin" presStyleLbl="node1" presStyleIdx="0" presStyleCnt="4"/>
      <dgm:spPr/>
      <dgm:t>
        <a:bodyPr/>
        <a:lstStyle>
          <a:extLst/>
        </a:lstStyle>
        <a:p>
          <a:endParaRPr lang="en-US"/>
        </a:p>
      </dgm:t>
    </dgm:pt>
    <dgm:pt modelId="{12E5634D-BCAA-48AB-BADB-754A15E9B7AC}" type="pres">
      <dgm:prSet presAssocID="{AC5265C1-0BAB-4984-A634-E4518A8EC253}" presName="parentText" presStyleLbl="node1" presStyleIdx="1" presStyleCnt="4" custScaleX="116958" custLinFactNeighborX="9276" custLinFactNeighborY="-2742">
        <dgm:presLayoutVars>
          <dgm:chMax val="0"/>
          <dgm:bulletEnabled val="1"/>
        </dgm:presLayoutVars>
      </dgm:prSet>
      <dgm:spPr/>
      <dgm:t>
        <a:bodyPr/>
        <a:lstStyle>
          <a:extLst/>
        </a:lstStyle>
        <a:p>
          <a:endParaRPr lang="en-US"/>
        </a:p>
      </dgm:t>
    </dgm:pt>
    <dgm:pt modelId="{3DAA9763-50F6-4CC4-B6DA-0A4C45FFB361}" type="pres">
      <dgm:prSet presAssocID="{AC5265C1-0BAB-4984-A634-E4518A8EC253}" presName="negativeSpace" presStyleCnt="0"/>
      <dgm:spPr/>
      <dgm:t>
        <a:bodyPr/>
        <a:lstStyle>
          <a:extLst/>
        </a:lstStyle>
        <a:p>
          <a:endParaRPr lang="en-US"/>
        </a:p>
      </dgm:t>
    </dgm:pt>
    <dgm:pt modelId="{51228DB3-E7D4-486B-A0C1-9A59D129891F}" type="pres">
      <dgm:prSet presAssocID="{AC5265C1-0BAB-4984-A634-E4518A8EC253}" presName="childText" presStyleLbl="alignAcc1" presStyleIdx="1" presStyleCnt="4">
        <dgm:presLayoutVars>
          <dgm:bulletEnabled val="1"/>
        </dgm:presLayoutVars>
      </dgm:prSet>
      <dgm:spPr>
        <a:ln>
          <a:noFill/>
        </a:ln>
      </dgm:spPr>
      <dgm:t>
        <a:bodyPr/>
        <a:lstStyle>
          <a:extLst/>
        </a:lstStyle>
        <a:p>
          <a:endParaRPr lang="en-US"/>
        </a:p>
      </dgm:t>
    </dgm:pt>
    <dgm:pt modelId="{ECC02425-44D1-4F4C-B5D6-13442CA71F2A}" type="pres">
      <dgm:prSet presAssocID="{E68E8117-B3CB-464C-9711-4DBE8BF88216}" presName="spaceBetweenRectangles" presStyleCnt="0"/>
      <dgm:spPr/>
      <dgm:t>
        <a:bodyPr/>
        <a:lstStyle>
          <a:extLst/>
        </a:lstStyle>
        <a:p>
          <a:endParaRPr lang="en-US"/>
        </a:p>
      </dgm:t>
    </dgm:pt>
    <dgm:pt modelId="{98CD7476-6A48-4BD0-A0B1-E79081300878}" type="pres">
      <dgm:prSet presAssocID="{F50BDB3E-817D-4A89-9D71-D9E0B029567B}" presName="parentLin" presStyleCnt="0"/>
      <dgm:spPr/>
      <dgm:t>
        <a:bodyPr/>
        <a:lstStyle>
          <a:extLst/>
        </a:lstStyle>
        <a:p>
          <a:endParaRPr lang="en-US"/>
        </a:p>
      </dgm:t>
    </dgm:pt>
    <dgm:pt modelId="{63AA2D3F-331D-492F-82D5-8A2B6C78BAAD}" type="pres">
      <dgm:prSet presAssocID="{F50BDB3E-817D-4A89-9D71-D9E0B029567B}" presName="parentLeftMargin" presStyleLbl="node1" presStyleIdx="1" presStyleCnt="4"/>
      <dgm:spPr/>
      <dgm:t>
        <a:bodyPr/>
        <a:lstStyle>
          <a:extLst/>
        </a:lstStyle>
        <a:p>
          <a:endParaRPr lang="en-US"/>
        </a:p>
      </dgm:t>
    </dgm:pt>
    <dgm:pt modelId="{2CFD44AC-C5B0-407B-B2EE-07415AFE4DC4}" type="pres">
      <dgm:prSet presAssocID="{F50BDB3E-817D-4A89-9D71-D9E0B029567B}" presName="parentText" presStyleLbl="node1" presStyleIdx="2" presStyleCnt="4" custScaleX="116959" custLinFactNeighborY="-4638">
        <dgm:presLayoutVars>
          <dgm:chMax val="0"/>
          <dgm:bulletEnabled val="1"/>
        </dgm:presLayoutVars>
      </dgm:prSet>
      <dgm:spPr/>
      <dgm:t>
        <a:bodyPr/>
        <a:lstStyle>
          <a:extLst/>
        </a:lstStyle>
        <a:p>
          <a:endParaRPr lang="en-US"/>
        </a:p>
      </dgm:t>
    </dgm:pt>
    <dgm:pt modelId="{E27A153A-8ADD-4646-B3A3-509A74CD0695}" type="pres">
      <dgm:prSet presAssocID="{F50BDB3E-817D-4A89-9D71-D9E0B029567B}" presName="negativeSpace" presStyleCnt="0"/>
      <dgm:spPr/>
      <dgm:t>
        <a:bodyPr/>
        <a:lstStyle>
          <a:extLst/>
        </a:lstStyle>
        <a:p>
          <a:endParaRPr lang="en-US"/>
        </a:p>
      </dgm:t>
    </dgm:pt>
    <dgm:pt modelId="{2DB5D132-AB90-49A4-A479-F0988A86E33E}" type="pres">
      <dgm:prSet presAssocID="{F50BDB3E-817D-4A89-9D71-D9E0B029567B}" presName="childText" presStyleLbl="alignAcc1" presStyleIdx="2" presStyleCnt="4" custLinFactNeighborX="-197" custLinFactNeighborY="-16464">
        <dgm:presLayoutVars>
          <dgm:bulletEnabled val="1"/>
        </dgm:presLayoutVars>
      </dgm:prSet>
      <dgm:spPr>
        <a:ln>
          <a:noFill/>
        </a:ln>
      </dgm:spPr>
      <dgm:t>
        <a:bodyPr/>
        <a:lstStyle>
          <a:extLst/>
        </a:lstStyle>
        <a:p>
          <a:endParaRPr lang="en-US"/>
        </a:p>
      </dgm:t>
    </dgm:pt>
    <dgm:pt modelId="{A5E75685-2820-438A-88AF-159553A570AE}" type="pres">
      <dgm:prSet presAssocID="{25F4C625-3E51-442C-BBB8-3FA715271B27}" presName="spaceBetweenRectangles" presStyleCnt="0"/>
      <dgm:spPr/>
      <dgm:t>
        <a:bodyPr/>
        <a:lstStyle>
          <a:extLst/>
        </a:lstStyle>
        <a:p>
          <a:endParaRPr lang="en-US"/>
        </a:p>
      </dgm:t>
    </dgm:pt>
    <dgm:pt modelId="{3936D63D-3BB5-4099-A097-CE176EB2ABE2}" type="pres">
      <dgm:prSet presAssocID="{ECBD6B98-1CBE-4BAA-AB77-4873C9DB1799}" presName="parentLin" presStyleCnt="0"/>
      <dgm:spPr/>
      <dgm:t>
        <a:bodyPr/>
        <a:lstStyle>
          <a:extLst/>
        </a:lstStyle>
        <a:p>
          <a:endParaRPr lang="en-US"/>
        </a:p>
      </dgm:t>
    </dgm:pt>
    <dgm:pt modelId="{CA895514-6C23-43E3-A15C-728A9EC10843}" type="pres">
      <dgm:prSet presAssocID="{ECBD6B98-1CBE-4BAA-AB77-4873C9DB1799}" presName="parentLeftMargin" presStyleLbl="node1" presStyleIdx="2" presStyleCnt="4"/>
      <dgm:spPr/>
      <dgm:t>
        <a:bodyPr/>
        <a:lstStyle>
          <a:extLst/>
        </a:lstStyle>
        <a:p>
          <a:endParaRPr lang="en-US"/>
        </a:p>
      </dgm:t>
    </dgm:pt>
    <dgm:pt modelId="{D2A5797B-20EE-4298-BA50-C968CEE241D4}" type="pres">
      <dgm:prSet presAssocID="{ECBD6B98-1CBE-4BAA-AB77-4873C9DB1799}" presName="parentText" presStyleLbl="node1" presStyleIdx="3" presStyleCnt="4" custScaleX="116173">
        <dgm:presLayoutVars>
          <dgm:chMax val="0"/>
          <dgm:bulletEnabled val="1"/>
        </dgm:presLayoutVars>
      </dgm:prSet>
      <dgm:spPr/>
      <dgm:t>
        <a:bodyPr/>
        <a:lstStyle>
          <a:extLst/>
        </a:lstStyle>
        <a:p>
          <a:endParaRPr lang="en-US"/>
        </a:p>
      </dgm:t>
    </dgm:pt>
    <dgm:pt modelId="{AEA9E5FD-8F48-4CA8-8487-C530B0C74333}" type="pres">
      <dgm:prSet presAssocID="{ECBD6B98-1CBE-4BAA-AB77-4873C9DB1799}" presName="negativeSpace" presStyleCnt="0"/>
      <dgm:spPr/>
      <dgm:t>
        <a:bodyPr/>
        <a:lstStyle>
          <a:extLst/>
        </a:lstStyle>
        <a:p>
          <a:endParaRPr lang="en-US"/>
        </a:p>
      </dgm:t>
    </dgm:pt>
    <dgm:pt modelId="{56015E43-931D-4CAD-85C0-E9EB84437182}" type="pres">
      <dgm:prSet presAssocID="{ECBD6B98-1CBE-4BAA-AB77-4873C9DB1799}" presName="childText" presStyleLbl="alignAcc1" presStyleIdx="3" presStyleCnt="4">
        <dgm:presLayoutVars>
          <dgm:bulletEnabled val="1"/>
        </dgm:presLayoutVars>
      </dgm:prSet>
      <dgm:spPr>
        <a:ln>
          <a:noFill/>
        </a:ln>
      </dgm:spPr>
      <dgm:t>
        <a:bodyPr/>
        <a:lstStyle>
          <a:extLst/>
        </a:lstStyle>
        <a:p>
          <a:endParaRPr lang="en-US"/>
        </a:p>
      </dgm:t>
    </dgm:pt>
  </dgm:ptLst>
  <dgm:cxnLst>
    <dgm:cxn modelId="{7BE48F06-505A-4F51-BA61-409D1FF34502}" srcId="{8554BDF9-8515-4677-9942-0171F000F8EB}" destId="{ECBD6B98-1CBE-4BAA-AB77-4873C9DB1799}" srcOrd="3" destOrd="0" parTransId="{A8E7F406-AFD8-48D2-8D82-E8A1F17391BF}" sibTransId="{CF18F627-55D0-4D75-84BC-9F6776290819}"/>
    <dgm:cxn modelId="{2EFC50D2-290E-462B-B7B8-30840FE76111}" type="presOf" srcId="{AC5265C1-0BAB-4984-A634-E4518A8EC253}" destId="{06B5F591-72E0-4CFF-9799-36D4050BD51D}" srcOrd="0" destOrd="0" presId="urn:microsoft.com/office/officeart/2005/8/layout/list1#1"/>
    <dgm:cxn modelId="{1BAF750E-C72C-4661-AABA-C41741AB03F3}" type="presOf" srcId="{ECBD6B98-1CBE-4BAA-AB77-4873C9DB1799}" destId="{CA895514-6C23-43E3-A15C-728A9EC10843}" srcOrd="0" destOrd="0" presId="urn:microsoft.com/office/officeart/2005/8/layout/list1#1"/>
    <dgm:cxn modelId="{DFAEFA4C-B3B0-4C4E-BCD8-BFB53D07C5D0}" srcId="{8554BDF9-8515-4677-9942-0171F000F8EB}" destId="{787546C1-DD5C-4D6E-BFDD-D95A52E781AD}" srcOrd="0" destOrd="0" parTransId="{88942913-D2BB-4DEB-B0E7-EA2B7A6CD360}" sibTransId="{579A9A07-8770-4AC1-9705-76E19F87D269}"/>
    <dgm:cxn modelId="{EB840018-7C6C-436F-9A99-D7C18044C3B3}" type="presOf" srcId="{ECBD6B98-1CBE-4BAA-AB77-4873C9DB1799}" destId="{D2A5797B-20EE-4298-BA50-C968CEE241D4}" srcOrd="1" destOrd="0" presId="urn:microsoft.com/office/officeart/2005/8/layout/list1#1"/>
    <dgm:cxn modelId="{ADBD4A98-FF11-4FD5-8BD1-8015621DF0A6}" type="presOf" srcId="{F50BDB3E-817D-4A89-9D71-D9E0B029567B}" destId="{63AA2D3F-331D-492F-82D5-8A2B6C78BAAD}" srcOrd="0" destOrd="0" presId="urn:microsoft.com/office/officeart/2005/8/layout/list1#1"/>
    <dgm:cxn modelId="{579A338B-B5D8-4240-8867-8564B0DC96F3}" srcId="{8554BDF9-8515-4677-9942-0171F000F8EB}" destId="{AC5265C1-0BAB-4984-A634-E4518A8EC253}" srcOrd="1" destOrd="0" parTransId="{26A0947C-B518-417C-9D68-EC422DC1E3A5}" sibTransId="{E68E8117-B3CB-464C-9711-4DBE8BF88216}"/>
    <dgm:cxn modelId="{1D9E4DA1-94F3-4E9A-8F94-D303A3E4954B}" type="presOf" srcId="{787546C1-DD5C-4D6E-BFDD-D95A52E781AD}" destId="{F4F466C7-208D-4B4A-A865-9D82D8E9F892}" srcOrd="0" destOrd="0" presId="urn:microsoft.com/office/officeart/2005/8/layout/list1#1"/>
    <dgm:cxn modelId="{E8EF61B1-515C-44F0-9393-3A960B69FA7A}" srcId="{8554BDF9-8515-4677-9942-0171F000F8EB}" destId="{F50BDB3E-817D-4A89-9D71-D9E0B029567B}" srcOrd="2" destOrd="0" parTransId="{DE0B39BA-A6F3-455E-8022-365CCF701DB7}" sibTransId="{25F4C625-3E51-442C-BBB8-3FA715271B27}"/>
    <dgm:cxn modelId="{A045104B-70CA-42EC-BE1F-933B20FE0C6C}" type="presOf" srcId="{8554BDF9-8515-4677-9942-0171F000F8EB}" destId="{9D58511D-D18C-46E6-ADFB-6CDE1389D37F}" srcOrd="0" destOrd="0" presId="urn:microsoft.com/office/officeart/2005/8/layout/list1#1"/>
    <dgm:cxn modelId="{1F960D66-30BB-43A5-978D-4586E0D1EE4B}" type="presOf" srcId="{787546C1-DD5C-4D6E-BFDD-D95A52E781AD}" destId="{8BC4E78D-0D98-4ED2-B23A-71FEC19A6436}" srcOrd="1" destOrd="0" presId="urn:microsoft.com/office/officeart/2005/8/layout/list1#1"/>
    <dgm:cxn modelId="{76B328BA-4BEE-43EA-896F-13B4B310CDB5}" type="presOf" srcId="{AC5265C1-0BAB-4984-A634-E4518A8EC253}" destId="{12E5634D-BCAA-48AB-BADB-754A15E9B7AC}" srcOrd="1" destOrd="0" presId="urn:microsoft.com/office/officeart/2005/8/layout/list1#1"/>
    <dgm:cxn modelId="{8C1A898F-1E9B-41C0-B2FF-D2932BA3C61D}" type="presOf" srcId="{F50BDB3E-817D-4A89-9D71-D9E0B029567B}" destId="{2CFD44AC-C5B0-407B-B2EE-07415AFE4DC4}" srcOrd="1" destOrd="0" presId="urn:microsoft.com/office/officeart/2005/8/layout/list1#1"/>
    <dgm:cxn modelId="{58F38F21-C1AF-4887-BDD2-67C958EBE112}" type="presParOf" srcId="{9D58511D-D18C-46E6-ADFB-6CDE1389D37F}" destId="{29EC7F92-6143-4EC7-AD17-ECAF75C06DC8}" srcOrd="0" destOrd="0" presId="urn:microsoft.com/office/officeart/2005/8/layout/list1#1"/>
    <dgm:cxn modelId="{DADC3762-59A6-4495-AFB6-803C0EBF31CA}" type="presParOf" srcId="{29EC7F92-6143-4EC7-AD17-ECAF75C06DC8}" destId="{F4F466C7-208D-4B4A-A865-9D82D8E9F892}" srcOrd="0" destOrd="0" presId="urn:microsoft.com/office/officeart/2005/8/layout/list1#1"/>
    <dgm:cxn modelId="{E7F22966-B938-4F59-AB11-1D2F72D161F1}" type="presParOf" srcId="{29EC7F92-6143-4EC7-AD17-ECAF75C06DC8}" destId="{8BC4E78D-0D98-4ED2-B23A-71FEC19A6436}" srcOrd="1" destOrd="0" presId="urn:microsoft.com/office/officeart/2005/8/layout/list1#1"/>
    <dgm:cxn modelId="{0E1A0FFB-1EED-48FD-B1CB-377651126CF7}" type="presParOf" srcId="{9D58511D-D18C-46E6-ADFB-6CDE1389D37F}" destId="{129CDA7D-4C80-4698-AFD0-7208B5D9749E}" srcOrd="1" destOrd="0" presId="urn:microsoft.com/office/officeart/2005/8/layout/list1#1"/>
    <dgm:cxn modelId="{117F0026-306D-4897-A7AB-6DDC9E43155D}" type="presParOf" srcId="{9D58511D-D18C-46E6-ADFB-6CDE1389D37F}" destId="{EBA8CF1F-3B4A-4B6A-8877-CB03CDDAB1E9}" srcOrd="2" destOrd="0" presId="urn:microsoft.com/office/officeart/2005/8/layout/list1#1"/>
    <dgm:cxn modelId="{C4E8A731-E7BB-4636-9D5B-EAF648980059}" type="presParOf" srcId="{9D58511D-D18C-46E6-ADFB-6CDE1389D37F}" destId="{8BC0D01A-9D98-495C-93AA-A7D9631CDDAD}" srcOrd="3" destOrd="0" presId="urn:microsoft.com/office/officeart/2005/8/layout/list1#1"/>
    <dgm:cxn modelId="{E0D82ACD-E5C7-4695-918A-912DE8157AE9}" type="presParOf" srcId="{9D58511D-D18C-46E6-ADFB-6CDE1389D37F}" destId="{D4434ECF-2146-46AC-B62E-87AB389C995A}" srcOrd="4" destOrd="0" presId="urn:microsoft.com/office/officeart/2005/8/layout/list1#1"/>
    <dgm:cxn modelId="{453A7F02-5668-4708-8EE5-46CBD2E922C2}" type="presParOf" srcId="{D4434ECF-2146-46AC-B62E-87AB389C995A}" destId="{06B5F591-72E0-4CFF-9799-36D4050BD51D}" srcOrd="0" destOrd="0" presId="urn:microsoft.com/office/officeart/2005/8/layout/list1#1"/>
    <dgm:cxn modelId="{3633BE02-2672-4F2F-994D-1CFAA0A657D6}" type="presParOf" srcId="{D4434ECF-2146-46AC-B62E-87AB389C995A}" destId="{12E5634D-BCAA-48AB-BADB-754A15E9B7AC}" srcOrd="1" destOrd="0" presId="urn:microsoft.com/office/officeart/2005/8/layout/list1#1"/>
    <dgm:cxn modelId="{494F8D1A-4C0A-430B-B272-B3AE207CDCF1}" type="presParOf" srcId="{9D58511D-D18C-46E6-ADFB-6CDE1389D37F}" destId="{3DAA9763-50F6-4CC4-B6DA-0A4C45FFB361}" srcOrd="5" destOrd="0" presId="urn:microsoft.com/office/officeart/2005/8/layout/list1#1"/>
    <dgm:cxn modelId="{E3E8078B-B530-40B8-9908-372BDDFBAC7F}" type="presParOf" srcId="{9D58511D-D18C-46E6-ADFB-6CDE1389D37F}" destId="{51228DB3-E7D4-486B-A0C1-9A59D129891F}" srcOrd="6" destOrd="0" presId="urn:microsoft.com/office/officeart/2005/8/layout/list1#1"/>
    <dgm:cxn modelId="{CE7B7DFB-DB7E-4E84-B4F1-A1DBDFB8AF43}" type="presParOf" srcId="{9D58511D-D18C-46E6-ADFB-6CDE1389D37F}" destId="{ECC02425-44D1-4F4C-B5D6-13442CA71F2A}" srcOrd="7" destOrd="0" presId="urn:microsoft.com/office/officeart/2005/8/layout/list1#1"/>
    <dgm:cxn modelId="{1C1C1D40-CA92-42B9-BFAE-28CD99A44D41}" type="presParOf" srcId="{9D58511D-D18C-46E6-ADFB-6CDE1389D37F}" destId="{98CD7476-6A48-4BD0-A0B1-E79081300878}" srcOrd="8" destOrd="0" presId="urn:microsoft.com/office/officeart/2005/8/layout/list1#1"/>
    <dgm:cxn modelId="{4D4D46A3-085A-4BE3-B57F-9A2D7D509B49}" type="presParOf" srcId="{98CD7476-6A48-4BD0-A0B1-E79081300878}" destId="{63AA2D3F-331D-492F-82D5-8A2B6C78BAAD}" srcOrd="0" destOrd="0" presId="urn:microsoft.com/office/officeart/2005/8/layout/list1#1"/>
    <dgm:cxn modelId="{1512C15B-9D2F-437F-B2E2-B34C40156561}" type="presParOf" srcId="{98CD7476-6A48-4BD0-A0B1-E79081300878}" destId="{2CFD44AC-C5B0-407B-B2EE-07415AFE4DC4}" srcOrd="1" destOrd="0" presId="urn:microsoft.com/office/officeart/2005/8/layout/list1#1"/>
    <dgm:cxn modelId="{3D942A01-82D7-44FF-A778-F0CF3334B676}" type="presParOf" srcId="{9D58511D-D18C-46E6-ADFB-6CDE1389D37F}" destId="{E27A153A-8ADD-4646-B3A3-509A74CD0695}" srcOrd="9" destOrd="0" presId="urn:microsoft.com/office/officeart/2005/8/layout/list1#1"/>
    <dgm:cxn modelId="{A42D74F1-587B-4CCC-A643-E1D5BA96F0EA}" type="presParOf" srcId="{9D58511D-D18C-46E6-ADFB-6CDE1389D37F}" destId="{2DB5D132-AB90-49A4-A479-F0988A86E33E}" srcOrd="10" destOrd="0" presId="urn:microsoft.com/office/officeart/2005/8/layout/list1#1"/>
    <dgm:cxn modelId="{5783C852-9201-438C-A833-9F29205584EB}" type="presParOf" srcId="{9D58511D-D18C-46E6-ADFB-6CDE1389D37F}" destId="{A5E75685-2820-438A-88AF-159553A570AE}" srcOrd="11" destOrd="0" presId="urn:microsoft.com/office/officeart/2005/8/layout/list1#1"/>
    <dgm:cxn modelId="{CCDE5064-ACC1-4A08-AFD3-9E63FF6474D7}" type="presParOf" srcId="{9D58511D-D18C-46E6-ADFB-6CDE1389D37F}" destId="{3936D63D-3BB5-4099-A097-CE176EB2ABE2}" srcOrd="12" destOrd="0" presId="urn:microsoft.com/office/officeart/2005/8/layout/list1#1"/>
    <dgm:cxn modelId="{E576CB23-7F09-423D-99FE-DBF6A63CADD7}" type="presParOf" srcId="{3936D63D-3BB5-4099-A097-CE176EB2ABE2}" destId="{CA895514-6C23-43E3-A15C-728A9EC10843}" srcOrd="0" destOrd="0" presId="urn:microsoft.com/office/officeart/2005/8/layout/list1#1"/>
    <dgm:cxn modelId="{AE58AA66-CF5C-424D-8B98-EDB2F614DC7A}" type="presParOf" srcId="{3936D63D-3BB5-4099-A097-CE176EB2ABE2}" destId="{D2A5797B-20EE-4298-BA50-C968CEE241D4}" srcOrd="1" destOrd="0" presId="urn:microsoft.com/office/officeart/2005/8/layout/list1#1"/>
    <dgm:cxn modelId="{FBC3D618-2024-4257-B432-280BE2DE600E}" type="presParOf" srcId="{9D58511D-D18C-46E6-ADFB-6CDE1389D37F}" destId="{AEA9E5FD-8F48-4CA8-8487-C530B0C74333}" srcOrd="13" destOrd="0" presId="urn:microsoft.com/office/officeart/2005/8/layout/list1#1"/>
    <dgm:cxn modelId="{341024FC-9245-40AE-9171-0836E2F667E4}" type="presParOf" srcId="{9D58511D-D18C-46E6-ADFB-6CDE1389D37F}" destId="{56015E43-931D-4CAD-85C0-E9EB84437182}" srcOrd="14" destOrd="0" presId="urn:microsoft.com/office/officeart/2005/8/layout/list1#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05D35E0-9A5D-4EB8-8A48-4ED52D2D6EAC}" type="doc">
      <dgm:prSet loTypeId="urn:microsoft.com/office/officeart/2005/8/layout/matrix1#1" loCatId="matrix" qsTypeId="urn:microsoft.com/office/officeart/2005/8/quickstyle/3d6#1" qsCatId="3D" csTypeId="urn:microsoft.com/office/officeart/2005/8/colors/colorful1" csCatId="colorful" phldr="1"/>
      <dgm:spPr/>
      <dgm:t>
        <a:bodyPr/>
        <a:lstStyle>
          <a:extLst/>
        </a:lstStyle>
        <a:p>
          <a:endParaRPr lang="en-US"/>
        </a:p>
      </dgm:t>
    </dgm:pt>
    <dgm:pt modelId="{F9A846BA-06FB-46AF-80ED-5EA0073A08FA}">
      <dgm:prSet phldrT="[Text]"/>
      <dgm:spPr/>
      <dgm:t>
        <a:bodyPr/>
        <a:lstStyle>
          <a:extLst/>
        </a:lstStyle>
        <a:p>
          <a:r>
            <a:rPr lang="en-US" dirty="0" smtClean="0"/>
            <a:t>IS 260 Group Project</a:t>
          </a:r>
          <a:endParaRPr lang="en-US" dirty="0"/>
        </a:p>
      </dgm:t>
    </dgm:pt>
    <dgm:pt modelId="{867140E2-327F-4343-AA77-39B40F758E20}" type="parTrans" cxnId="{E0A59ECF-A5D6-4165-81D6-37160CDE59E0}">
      <dgm:prSet/>
      <dgm:spPr/>
      <dgm:t>
        <a:bodyPr/>
        <a:lstStyle>
          <a:extLst/>
        </a:lstStyle>
        <a:p>
          <a:endParaRPr lang="en-US"/>
        </a:p>
      </dgm:t>
    </dgm:pt>
    <dgm:pt modelId="{D054D334-137E-4116-BF8C-3B5A64D95A38}" type="sibTrans" cxnId="{E0A59ECF-A5D6-4165-81D6-37160CDE59E0}">
      <dgm:prSet/>
      <dgm:spPr/>
      <dgm:t>
        <a:bodyPr/>
        <a:lstStyle>
          <a:extLst/>
        </a:lstStyle>
        <a:p>
          <a:endParaRPr lang="en-US"/>
        </a:p>
      </dgm:t>
    </dgm:pt>
    <dgm:pt modelId="{F158A836-9807-4BB5-96D7-55AAE48F5E54}">
      <dgm:prSet phldrT="[Text]"/>
      <dgm:spPr/>
      <dgm:t>
        <a:bodyPr/>
        <a:lstStyle>
          <a:extLst/>
        </a:lstStyle>
        <a:p>
          <a:r>
            <a:rPr lang="en-US" dirty="0" smtClean="0"/>
            <a:t>Register</a:t>
          </a:r>
          <a:endParaRPr lang="en-US" dirty="0"/>
        </a:p>
      </dgm:t>
    </dgm:pt>
    <dgm:pt modelId="{558C0938-D0E9-4B08-AF25-06F808A3FD1D}" type="parTrans" cxnId="{5DEF2495-9985-44C6-8EDA-3F14AE904248}">
      <dgm:prSet/>
      <dgm:spPr/>
      <dgm:t>
        <a:bodyPr/>
        <a:lstStyle>
          <a:extLst/>
        </a:lstStyle>
        <a:p>
          <a:endParaRPr lang="en-US"/>
        </a:p>
      </dgm:t>
    </dgm:pt>
    <dgm:pt modelId="{641FD4FB-DEB5-4BAD-8DE6-FF7449A706FD}" type="sibTrans" cxnId="{5DEF2495-9985-44C6-8EDA-3F14AE904248}">
      <dgm:prSet/>
      <dgm:spPr/>
      <dgm:t>
        <a:bodyPr/>
        <a:lstStyle>
          <a:extLst/>
        </a:lstStyle>
        <a:p>
          <a:endParaRPr lang="en-US"/>
        </a:p>
      </dgm:t>
    </dgm:pt>
    <dgm:pt modelId="{1D5437B4-AE63-4725-B3BF-757CE9D3B51A}">
      <dgm:prSet phldrT="[Text]"/>
      <dgm:spPr/>
      <dgm:t>
        <a:bodyPr/>
        <a:lstStyle>
          <a:extLst/>
        </a:lstStyle>
        <a:p>
          <a:r>
            <a:rPr lang="en-US" dirty="0" smtClean="0"/>
            <a:t>Login</a:t>
          </a:r>
          <a:endParaRPr lang="en-US" dirty="0"/>
        </a:p>
      </dgm:t>
    </dgm:pt>
    <dgm:pt modelId="{EE3EA5B9-D085-48DC-A4C9-23E6FD27D486}" type="parTrans" cxnId="{1890C31B-6C5A-492A-B02D-6A7C8BDE111A}">
      <dgm:prSet/>
      <dgm:spPr/>
      <dgm:t>
        <a:bodyPr/>
        <a:lstStyle>
          <a:extLst/>
        </a:lstStyle>
        <a:p>
          <a:endParaRPr lang="en-US"/>
        </a:p>
      </dgm:t>
    </dgm:pt>
    <dgm:pt modelId="{77151872-762C-4E0C-84E2-38FC583BA821}" type="sibTrans" cxnId="{1890C31B-6C5A-492A-B02D-6A7C8BDE111A}">
      <dgm:prSet/>
      <dgm:spPr/>
      <dgm:t>
        <a:bodyPr/>
        <a:lstStyle>
          <a:extLst/>
        </a:lstStyle>
        <a:p>
          <a:endParaRPr lang="en-US"/>
        </a:p>
      </dgm:t>
    </dgm:pt>
    <dgm:pt modelId="{F4DD7773-E0F0-4CA0-AE12-39FE24E2D38B}">
      <dgm:prSet phldrT="[Text]"/>
      <dgm:spPr/>
      <dgm:t>
        <a:bodyPr/>
        <a:lstStyle>
          <a:extLst/>
        </a:lstStyle>
        <a:p>
          <a:r>
            <a:rPr lang="en-US" dirty="0" smtClean="0"/>
            <a:t>Evaluate</a:t>
          </a:r>
          <a:endParaRPr lang="en-US" dirty="0"/>
        </a:p>
      </dgm:t>
    </dgm:pt>
    <dgm:pt modelId="{5EB1A185-9242-4C2E-BC90-611B22CE7796}" type="parTrans" cxnId="{71F9C174-A9A7-4C4B-82AD-F0A584F94B69}">
      <dgm:prSet/>
      <dgm:spPr/>
      <dgm:t>
        <a:bodyPr/>
        <a:lstStyle>
          <a:extLst/>
        </a:lstStyle>
        <a:p>
          <a:endParaRPr lang="en-US"/>
        </a:p>
      </dgm:t>
    </dgm:pt>
    <dgm:pt modelId="{BDF0DF6A-C77C-48ED-8BA1-44B4EE5AE580}" type="sibTrans" cxnId="{71F9C174-A9A7-4C4B-82AD-F0A584F94B69}">
      <dgm:prSet/>
      <dgm:spPr/>
      <dgm:t>
        <a:bodyPr/>
        <a:lstStyle>
          <a:extLst/>
        </a:lstStyle>
        <a:p>
          <a:endParaRPr lang="en-US"/>
        </a:p>
      </dgm:t>
    </dgm:pt>
    <dgm:pt modelId="{E7099059-3858-4031-AA26-70F1AE740B29}">
      <dgm:prSet phldrT="[Text]"/>
      <dgm:spPr/>
      <dgm:t>
        <a:bodyPr/>
        <a:lstStyle>
          <a:extLst/>
        </a:lstStyle>
        <a:p>
          <a:r>
            <a:rPr lang="en-US" dirty="0" smtClean="0"/>
            <a:t>Report</a:t>
          </a:r>
          <a:endParaRPr lang="en-US" dirty="0"/>
        </a:p>
      </dgm:t>
    </dgm:pt>
    <dgm:pt modelId="{2AD9F856-1FCF-4306-9F3B-5565B9795A99}" type="parTrans" cxnId="{C6BE03DB-B2D6-41F0-AD77-FF31B62F1DBE}">
      <dgm:prSet/>
      <dgm:spPr/>
      <dgm:t>
        <a:bodyPr/>
        <a:lstStyle>
          <a:extLst/>
        </a:lstStyle>
        <a:p>
          <a:endParaRPr lang="en-US"/>
        </a:p>
      </dgm:t>
    </dgm:pt>
    <dgm:pt modelId="{05C988DA-E2F2-414D-AFF5-AF61883FBE3F}" type="sibTrans" cxnId="{C6BE03DB-B2D6-41F0-AD77-FF31B62F1DBE}">
      <dgm:prSet/>
      <dgm:spPr/>
      <dgm:t>
        <a:bodyPr/>
        <a:lstStyle>
          <a:extLst/>
        </a:lstStyle>
        <a:p>
          <a:endParaRPr lang="en-US"/>
        </a:p>
      </dgm:t>
    </dgm:pt>
    <dgm:pt modelId="{BFC31097-458E-4F60-9C82-108FD60BDAB0}" type="pres">
      <dgm:prSet presAssocID="{105D35E0-9A5D-4EB8-8A48-4ED52D2D6EAC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>
          <a:extLst/>
        </a:lstStyle>
        <a:p>
          <a:endParaRPr lang="en-US"/>
        </a:p>
      </dgm:t>
    </dgm:pt>
    <dgm:pt modelId="{1221CBED-D293-43F5-BC03-AAC365EA0A4C}" type="pres">
      <dgm:prSet presAssocID="{105D35E0-9A5D-4EB8-8A48-4ED52D2D6EAC}" presName="matrix" presStyleCnt="0"/>
      <dgm:spPr/>
      <dgm:t>
        <a:bodyPr/>
        <a:lstStyle>
          <a:extLst/>
        </a:lstStyle>
        <a:p>
          <a:endParaRPr lang="en-US"/>
        </a:p>
      </dgm:t>
    </dgm:pt>
    <dgm:pt modelId="{FFB9287B-8E97-4F8F-B24C-D9F2A4B775E7}" type="pres">
      <dgm:prSet presAssocID="{105D35E0-9A5D-4EB8-8A48-4ED52D2D6EAC}" presName="tile1" presStyleLbl="node1" presStyleIdx="0" presStyleCnt="4"/>
      <dgm:spPr/>
      <dgm:t>
        <a:bodyPr/>
        <a:lstStyle>
          <a:extLst/>
        </a:lstStyle>
        <a:p>
          <a:endParaRPr lang="en-US"/>
        </a:p>
      </dgm:t>
    </dgm:pt>
    <dgm:pt modelId="{19A5FE15-19D2-4AF0-857B-79ACE9A0464C}" type="pres">
      <dgm:prSet presAssocID="{105D35E0-9A5D-4EB8-8A48-4ED52D2D6EAC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>
          <a:extLst/>
        </a:lstStyle>
        <a:p>
          <a:endParaRPr lang="en-US"/>
        </a:p>
      </dgm:t>
    </dgm:pt>
    <dgm:pt modelId="{A1B2E022-D947-4A36-9425-E70251C9DC27}" type="pres">
      <dgm:prSet presAssocID="{105D35E0-9A5D-4EB8-8A48-4ED52D2D6EAC}" presName="tile2" presStyleLbl="node1" presStyleIdx="1" presStyleCnt="4"/>
      <dgm:spPr/>
      <dgm:t>
        <a:bodyPr/>
        <a:lstStyle>
          <a:extLst/>
        </a:lstStyle>
        <a:p>
          <a:endParaRPr lang="en-US"/>
        </a:p>
      </dgm:t>
    </dgm:pt>
    <dgm:pt modelId="{9F35149E-0314-4C0F-BF5A-644C750C05EB}" type="pres">
      <dgm:prSet presAssocID="{105D35E0-9A5D-4EB8-8A48-4ED52D2D6EAC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>
          <a:extLst/>
        </a:lstStyle>
        <a:p>
          <a:endParaRPr lang="en-US"/>
        </a:p>
      </dgm:t>
    </dgm:pt>
    <dgm:pt modelId="{906459C7-473F-4025-96D9-132B0F109E5D}" type="pres">
      <dgm:prSet presAssocID="{105D35E0-9A5D-4EB8-8A48-4ED52D2D6EAC}" presName="tile3" presStyleLbl="node1" presStyleIdx="2" presStyleCnt="4"/>
      <dgm:spPr/>
      <dgm:t>
        <a:bodyPr/>
        <a:lstStyle>
          <a:extLst/>
        </a:lstStyle>
        <a:p>
          <a:endParaRPr lang="en-US"/>
        </a:p>
      </dgm:t>
    </dgm:pt>
    <dgm:pt modelId="{A41ED008-30D3-4CD3-B843-9A1634C34588}" type="pres">
      <dgm:prSet presAssocID="{105D35E0-9A5D-4EB8-8A48-4ED52D2D6EAC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>
          <a:extLst/>
        </a:lstStyle>
        <a:p>
          <a:endParaRPr lang="en-US"/>
        </a:p>
      </dgm:t>
    </dgm:pt>
    <dgm:pt modelId="{F013E633-9EB5-4600-B43A-0DAC78F0D6C6}" type="pres">
      <dgm:prSet presAssocID="{105D35E0-9A5D-4EB8-8A48-4ED52D2D6EAC}" presName="tile4" presStyleLbl="node1" presStyleIdx="3" presStyleCnt="4"/>
      <dgm:spPr/>
      <dgm:t>
        <a:bodyPr/>
        <a:lstStyle>
          <a:extLst/>
        </a:lstStyle>
        <a:p>
          <a:endParaRPr lang="en-US"/>
        </a:p>
      </dgm:t>
    </dgm:pt>
    <dgm:pt modelId="{449187C2-A2EB-4C6F-B55F-00A2FFFAF56A}" type="pres">
      <dgm:prSet presAssocID="{105D35E0-9A5D-4EB8-8A48-4ED52D2D6EAC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>
          <a:extLst/>
        </a:lstStyle>
        <a:p>
          <a:endParaRPr lang="en-US"/>
        </a:p>
      </dgm:t>
    </dgm:pt>
    <dgm:pt modelId="{DD53D959-CC82-417F-9E8B-65A2DCA788A7}" type="pres">
      <dgm:prSet presAssocID="{105D35E0-9A5D-4EB8-8A48-4ED52D2D6EAC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>
          <a:extLst/>
        </a:lstStyle>
        <a:p>
          <a:endParaRPr lang="en-US"/>
        </a:p>
      </dgm:t>
    </dgm:pt>
  </dgm:ptLst>
  <dgm:cxnLst>
    <dgm:cxn modelId="{CD686CA6-6DC5-4E1B-AD43-4353E44440B7}" type="presOf" srcId="{E7099059-3858-4031-AA26-70F1AE740B29}" destId="{449187C2-A2EB-4C6F-B55F-00A2FFFAF56A}" srcOrd="1" destOrd="0" presId="urn:microsoft.com/office/officeart/2005/8/layout/matrix1#1"/>
    <dgm:cxn modelId="{9AA04739-E82E-4D50-9F97-B9464E6651AB}" type="presOf" srcId="{105D35E0-9A5D-4EB8-8A48-4ED52D2D6EAC}" destId="{BFC31097-458E-4F60-9C82-108FD60BDAB0}" srcOrd="0" destOrd="0" presId="urn:microsoft.com/office/officeart/2005/8/layout/matrix1#1"/>
    <dgm:cxn modelId="{4E6D6130-306E-46E0-91F4-47138DD4E8D6}" type="presOf" srcId="{1D5437B4-AE63-4725-B3BF-757CE9D3B51A}" destId="{A1B2E022-D947-4A36-9425-E70251C9DC27}" srcOrd="0" destOrd="0" presId="urn:microsoft.com/office/officeart/2005/8/layout/matrix1#1"/>
    <dgm:cxn modelId="{D0D8395F-35F5-4933-A1E7-9027E4CF6BEE}" type="presOf" srcId="{F158A836-9807-4BB5-96D7-55AAE48F5E54}" destId="{FFB9287B-8E97-4F8F-B24C-D9F2A4B775E7}" srcOrd="0" destOrd="0" presId="urn:microsoft.com/office/officeart/2005/8/layout/matrix1#1"/>
    <dgm:cxn modelId="{71F9C174-A9A7-4C4B-82AD-F0A584F94B69}" srcId="{F9A846BA-06FB-46AF-80ED-5EA0073A08FA}" destId="{F4DD7773-E0F0-4CA0-AE12-39FE24E2D38B}" srcOrd="2" destOrd="0" parTransId="{5EB1A185-9242-4C2E-BC90-611B22CE7796}" sibTransId="{BDF0DF6A-C77C-48ED-8BA1-44B4EE5AE580}"/>
    <dgm:cxn modelId="{0BFF38B7-0C4F-48AD-9552-B54CB145BB32}" type="presOf" srcId="{E7099059-3858-4031-AA26-70F1AE740B29}" destId="{F013E633-9EB5-4600-B43A-0DAC78F0D6C6}" srcOrd="0" destOrd="0" presId="urn:microsoft.com/office/officeart/2005/8/layout/matrix1#1"/>
    <dgm:cxn modelId="{E0A59ECF-A5D6-4165-81D6-37160CDE59E0}" srcId="{105D35E0-9A5D-4EB8-8A48-4ED52D2D6EAC}" destId="{F9A846BA-06FB-46AF-80ED-5EA0073A08FA}" srcOrd="0" destOrd="0" parTransId="{867140E2-327F-4343-AA77-39B40F758E20}" sibTransId="{D054D334-137E-4116-BF8C-3B5A64D95A38}"/>
    <dgm:cxn modelId="{CEABA9C6-E0AF-42E3-AC02-00DD69308BAA}" type="presOf" srcId="{F9A846BA-06FB-46AF-80ED-5EA0073A08FA}" destId="{DD53D959-CC82-417F-9E8B-65A2DCA788A7}" srcOrd="0" destOrd="0" presId="urn:microsoft.com/office/officeart/2005/8/layout/matrix1#1"/>
    <dgm:cxn modelId="{99DE2FCC-657C-46C5-A8E4-D8AF5199EAB5}" type="presOf" srcId="{F4DD7773-E0F0-4CA0-AE12-39FE24E2D38B}" destId="{A41ED008-30D3-4CD3-B843-9A1634C34588}" srcOrd="1" destOrd="0" presId="urn:microsoft.com/office/officeart/2005/8/layout/matrix1#1"/>
    <dgm:cxn modelId="{03A25B58-9591-41E6-B9B5-1387A95CDAE6}" type="presOf" srcId="{1D5437B4-AE63-4725-B3BF-757CE9D3B51A}" destId="{9F35149E-0314-4C0F-BF5A-644C750C05EB}" srcOrd="1" destOrd="0" presId="urn:microsoft.com/office/officeart/2005/8/layout/matrix1#1"/>
    <dgm:cxn modelId="{5DEF2495-9985-44C6-8EDA-3F14AE904248}" srcId="{F9A846BA-06FB-46AF-80ED-5EA0073A08FA}" destId="{F158A836-9807-4BB5-96D7-55AAE48F5E54}" srcOrd="0" destOrd="0" parTransId="{558C0938-D0E9-4B08-AF25-06F808A3FD1D}" sibTransId="{641FD4FB-DEB5-4BAD-8DE6-FF7449A706FD}"/>
    <dgm:cxn modelId="{B10115A9-5930-4EC6-A13E-1E768C385CC6}" type="presOf" srcId="{F4DD7773-E0F0-4CA0-AE12-39FE24E2D38B}" destId="{906459C7-473F-4025-96D9-132B0F109E5D}" srcOrd="0" destOrd="0" presId="urn:microsoft.com/office/officeart/2005/8/layout/matrix1#1"/>
    <dgm:cxn modelId="{C6BE03DB-B2D6-41F0-AD77-FF31B62F1DBE}" srcId="{F9A846BA-06FB-46AF-80ED-5EA0073A08FA}" destId="{E7099059-3858-4031-AA26-70F1AE740B29}" srcOrd="3" destOrd="0" parTransId="{2AD9F856-1FCF-4306-9F3B-5565B9795A99}" sibTransId="{05C988DA-E2F2-414D-AFF5-AF61883FBE3F}"/>
    <dgm:cxn modelId="{1890C31B-6C5A-492A-B02D-6A7C8BDE111A}" srcId="{F9A846BA-06FB-46AF-80ED-5EA0073A08FA}" destId="{1D5437B4-AE63-4725-B3BF-757CE9D3B51A}" srcOrd="1" destOrd="0" parTransId="{EE3EA5B9-D085-48DC-A4C9-23E6FD27D486}" sibTransId="{77151872-762C-4E0C-84E2-38FC583BA821}"/>
    <dgm:cxn modelId="{0FD969FD-1B26-48E0-B1C9-2D276A96CE28}" type="presOf" srcId="{F158A836-9807-4BB5-96D7-55AAE48F5E54}" destId="{19A5FE15-19D2-4AF0-857B-79ACE9A0464C}" srcOrd="1" destOrd="0" presId="urn:microsoft.com/office/officeart/2005/8/layout/matrix1#1"/>
    <dgm:cxn modelId="{9A9A178A-742C-405A-9D99-CACA2E207FA7}" type="presParOf" srcId="{BFC31097-458E-4F60-9C82-108FD60BDAB0}" destId="{1221CBED-D293-43F5-BC03-AAC365EA0A4C}" srcOrd="0" destOrd="0" presId="urn:microsoft.com/office/officeart/2005/8/layout/matrix1#1"/>
    <dgm:cxn modelId="{FEE15160-729C-49A3-8DD1-43F630AA31E1}" type="presParOf" srcId="{1221CBED-D293-43F5-BC03-AAC365EA0A4C}" destId="{FFB9287B-8E97-4F8F-B24C-D9F2A4B775E7}" srcOrd="0" destOrd="0" presId="urn:microsoft.com/office/officeart/2005/8/layout/matrix1#1"/>
    <dgm:cxn modelId="{3165C895-D102-47AF-80F9-71EEFC033D2D}" type="presParOf" srcId="{1221CBED-D293-43F5-BC03-AAC365EA0A4C}" destId="{19A5FE15-19D2-4AF0-857B-79ACE9A0464C}" srcOrd="1" destOrd="0" presId="urn:microsoft.com/office/officeart/2005/8/layout/matrix1#1"/>
    <dgm:cxn modelId="{10B47022-A388-46E7-9D6A-91E60EC05751}" type="presParOf" srcId="{1221CBED-D293-43F5-BC03-AAC365EA0A4C}" destId="{A1B2E022-D947-4A36-9425-E70251C9DC27}" srcOrd="2" destOrd="0" presId="urn:microsoft.com/office/officeart/2005/8/layout/matrix1#1"/>
    <dgm:cxn modelId="{BF290DBC-4765-4F83-8978-79281C0DD566}" type="presParOf" srcId="{1221CBED-D293-43F5-BC03-AAC365EA0A4C}" destId="{9F35149E-0314-4C0F-BF5A-644C750C05EB}" srcOrd="3" destOrd="0" presId="urn:microsoft.com/office/officeart/2005/8/layout/matrix1#1"/>
    <dgm:cxn modelId="{9ED5B022-C1A3-41EC-90B6-3DB292ECFA98}" type="presParOf" srcId="{1221CBED-D293-43F5-BC03-AAC365EA0A4C}" destId="{906459C7-473F-4025-96D9-132B0F109E5D}" srcOrd="4" destOrd="0" presId="urn:microsoft.com/office/officeart/2005/8/layout/matrix1#1"/>
    <dgm:cxn modelId="{DD68EE0E-BC5B-406D-B02C-5C4F9D2D900F}" type="presParOf" srcId="{1221CBED-D293-43F5-BC03-AAC365EA0A4C}" destId="{A41ED008-30D3-4CD3-B843-9A1634C34588}" srcOrd="5" destOrd="0" presId="urn:microsoft.com/office/officeart/2005/8/layout/matrix1#1"/>
    <dgm:cxn modelId="{45C46CD0-4702-440F-9F51-7BE673D6B71E}" type="presParOf" srcId="{1221CBED-D293-43F5-BC03-AAC365EA0A4C}" destId="{F013E633-9EB5-4600-B43A-0DAC78F0D6C6}" srcOrd="6" destOrd="0" presId="urn:microsoft.com/office/officeart/2005/8/layout/matrix1#1"/>
    <dgm:cxn modelId="{C0ECC4CF-6AD9-4FB2-978F-31C3A289537E}" type="presParOf" srcId="{1221CBED-D293-43F5-BC03-AAC365EA0A4C}" destId="{449187C2-A2EB-4C6F-B55F-00A2FFFAF56A}" srcOrd="7" destOrd="0" presId="urn:microsoft.com/office/officeart/2005/8/layout/matrix1#1"/>
    <dgm:cxn modelId="{C9832EEA-64AC-46E4-9D23-C55D3691C047}" type="presParOf" srcId="{BFC31097-458E-4F60-9C82-108FD60BDAB0}" destId="{DD53D959-CC82-417F-9E8B-65A2DCA788A7}" srcOrd="1" destOrd="0" presId="urn:microsoft.com/office/officeart/2005/8/layout/matrix1#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BA8CF1F-3B4A-4B6A-8877-CB03CDDAB1E9}">
      <dsp:nvSpPr>
        <dsp:cNvPr id="0" name=""/>
        <dsp:cNvSpPr/>
      </dsp:nvSpPr>
      <dsp:spPr>
        <a:xfrm>
          <a:off x="0" y="797781"/>
          <a:ext cx="4419599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C4E78D-0D98-4ED2-B23A-71FEC19A6436}">
      <dsp:nvSpPr>
        <dsp:cNvPr id="0" name=""/>
        <dsp:cNvSpPr/>
      </dsp:nvSpPr>
      <dsp:spPr>
        <a:xfrm>
          <a:off x="241478" y="475198"/>
          <a:ext cx="3577361" cy="5904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6935" tIns="0" rIns="116935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Register an account</a:t>
          </a:r>
          <a:endParaRPr lang="en-US" sz="2000" kern="1200" dirty="0"/>
        </a:p>
      </dsp:txBody>
      <dsp:txXfrm>
        <a:off x="241478" y="475198"/>
        <a:ext cx="3577361" cy="590400"/>
      </dsp:txXfrm>
    </dsp:sp>
    <dsp:sp modelId="{51228DB3-E7D4-486B-A0C1-9A59D129891F}">
      <dsp:nvSpPr>
        <dsp:cNvPr id="0" name=""/>
        <dsp:cNvSpPr/>
      </dsp:nvSpPr>
      <dsp:spPr>
        <a:xfrm>
          <a:off x="0" y="1704981"/>
          <a:ext cx="4419599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E5634D-BCAA-48AB-BADB-754A15E9B7AC}">
      <dsp:nvSpPr>
        <dsp:cNvPr id="0" name=""/>
        <dsp:cNvSpPr/>
      </dsp:nvSpPr>
      <dsp:spPr>
        <a:xfrm>
          <a:off x="241478" y="1393592"/>
          <a:ext cx="3618353" cy="5904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6935" tIns="0" rIns="116935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Login an account</a:t>
          </a:r>
          <a:endParaRPr lang="en-US" sz="2000" kern="1200" dirty="0"/>
        </a:p>
      </dsp:txBody>
      <dsp:txXfrm>
        <a:off x="241478" y="1393592"/>
        <a:ext cx="3618353" cy="590400"/>
      </dsp:txXfrm>
    </dsp:sp>
    <dsp:sp modelId="{2DB5D132-AB90-49A4-A479-F0988A86E33E}">
      <dsp:nvSpPr>
        <dsp:cNvPr id="0" name=""/>
        <dsp:cNvSpPr/>
      </dsp:nvSpPr>
      <dsp:spPr>
        <a:xfrm>
          <a:off x="0" y="2594400"/>
          <a:ext cx="4419599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FD44AC-C5B0-407B-B2EE-07415AFE4DC4}">
      <dsp:nvSpPr>
        <dsp:cNvPr id="0" name=""/>
        <dsp:cNvSpPr/>
      </dsp:nvSpPr>
      <dsp:spPr>
        <a:xfrm>
          <a:off x="220980" y="2289598"/>
          <a:ext cx="3618383" cy="5904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6935" tIns="0" rIns="116935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Evaluate an instructor</a:t>
          </a:r>
          <a:endParaRPr lang="en-US" sz="2000" kern="1200" dirty="0"/>
        </a:p>
      </dsp:txBody>
      <dsp:txXfrm>
        <a:off x="220980" y="2289598"/>
        <a:ext cx="3618383" cy="590400"/>
      </dsp:txXfrm>
    </dsp:sp>
    <dsp:sp modelId="{56015E43-931D-4CAD-85C0-E9EB84437182}">
      <dsp:nvSpPr>
        <dsp:cNvPr id="0" name=""/>
        <dsp:cNvSpPr/>
      </dsp:nvSpPr>
      <dsp:spPr>
        <a:xfrm>
          <a:off x="0" y="3519381"/>
          <a:ext cx="4419599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A5797B-20EE-4298-BA50-C968CEE241D4}">
      <dsp:nvSpPr>
        <dsp:cNvPr id="0" name=""/>
        <dsp:cNvSpPr/>
      </dsp:nvSpPr>
      <dsp:spPr>
        <a:xfrm>
          <a:off x="220980" y="3224181"/>
          <a:ext cx="3594067" cy="590400"/>
        </a:xfrm>
        <a:prstGeom prst="roundRect">
          <a:avLst/>
        </a:prstGeom>
        <a:solidFill>
          <a:schemeClr val="accent6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6935" tIns="0" rIns="116935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Generate evaluation results</a:t>
          </a:r>
          <a:endParaRPr lang="en-US" sz="2000" kern="1200" dirty="0"/>
        </a:p>
      </dsp:txBody>
      <dsp:txXfrm>
        <a:off x="220980" y="3224181"/>
        <a:ext cx="3594067" cy="59040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FB9287B-8E97-4F8F-B24C-D9F2A4B775E7}">
      <dsp:nvSpPr>
        <dsp:cNvPr id="0" name=""/>
        <dsp:cNvSpPr/>
      </dsp:nvSpPr>
      <dsp:spPr>
        <a:xfrm rot="16200000">
          <a:off x="-196715" y="196715"/>
          <a:ext cx="3212831" cy="2819399"/>
        </a:xfrm>
        <a:prstGeom prst="round1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206248" bIns="206248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Register</a:t>
          </a:r>
          <a:endParaRPr lang="en-US" sz="2900" kern="1200" dirty="0"/>
        </a:p>
      </dsp:txBody>
      <dsp:txXfrm rot="16200000">
        <a:off x="204888" y="-204888"/>
        <a:ext cx="2409623" cy="2819399"/>
      </dsp:txXfrm>
    </dsp:sp>
    <dsp:sp modelId="{A1B2E022-D947-4A36-9425-E70251C9DC27}">
      <dsp:nvSpPr>
        <dsp:cNvPr id="0" name=""/>
        <dsp:cNvSpPr/>
      </dsp:nvSpPr>
      <dsp:spPr>
        <a:xfrm>
          <a:off x="2819399" y="0"/>
          <a:ext cx="2819399" cy="3212831"/>
        </a:xfrm>
        <a:prstGeom prst="round1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6248" tIns="110490" rIns="110490" bIns="206248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Login</a:t>
          </a:r>
          <a:endParaRPr lang="en-US" sz="2900" kern="1200" dirty="0"/>
        </a:p>
      </dsp:txBody>
      <dsp:txXfrm>
        <a:off x="2819399" y="0"/>
        <a:ext cx="2819399" cy="2409623"/>
      </dsp:txXfrm>
    </dsp:sp>
    <dsp:sp modelId="{906459C7-473F-4025-96D9-132B0F109E5D}">
      <dsp:nvSpPr>
        <dsp:cNvPr id="0" name=""/>
        <dsp:cNvSpPr/>
      </dsp:nvSpPr>
      <dsp:spPr>
        <a:xfrm rot="10800000">
          <a:off x="0" y="3212831"/>
          <a:ext cx="2819399" cy="3212831"/>
        </a:xfrm>
        <a:prstGeom prst="round1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206248" rIns="206248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Evaluate</a:t>
          </a:r>
          <a:endParaRPr lang="en-US" sz="2900" kern="1200" dirty="0"/>
        </a:p>
      </dsp:txBody>
      <dsp:txXfrm rot="10800000">
        <a:off x="0" y="4016038"/>
        <a:ext cx="2819399" cy="2409623"/>
      </dsp:txXfrm>
    </dsp:sp>
    <dsp:sp modelId="{F013E633-9EB5-4600-B43A-0DAC78F0D6C6}">
      <dsp:nvSpPr>
        <dsp:cNvPr id="0" name=""/>
        <dsp:cNvSpPr/>
      </dsp:nvSpPr>
      <dsp:spPr>
        <a:xfrm rot="5400000">
          <a:off x="2622684" y="3409546"/>
          <a:ext cx="3212831" cy="2819399"/>
        </a:xfrm>
        <a:prstGeom prst="round1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Report</a:t>
          </a:r>
          <a:endParaRPr lang="en-US" sz="2900" kern="1200" dirty="0"/>
        </a:p>
      </dsp:txBody>
      <dsp:txXfrm rot="5400000">
        <a:off x="3024288" y="3811150"/>
        <a:ext cx="2409623" cy="2819399"/>
      </dsp:txXfrm>
    </dsp:sp>
    <dsp:sp modelId="{DD53D959-CC82-417F-9E8B-65A2DCA788A7}">
      <dsp:nvSpPr>
        <dsp:cNvPr id="0" name=""/>
        <dsp:cNvSpPr/>
      </dsp:nvSpPr>
      <dsp:spPr>
        <a:xfrm>
          <a:off x="1973579" y="2409623"/>
          <a:ext cx="1691640" cy="1606415"/>
        </a:xfrm>
        <a:prstGeom prst="roundRect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p3d z="50080"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IS 260 Group Project</a:t>
          </a:r>
          <a:endParaRPr lang="en-US" sz="2900" kern="1200" dirty="0"/>
        </a:p>
      </dsp:txBody>
      <dsp:txXfrm>
        <a:off x="1973579" y="2409623"/>
        <a:ext cx="1691640" cy="16064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#1" minVer="12.0">
  <dgm:title val=""/>
  <dgm:desc val=""/>
  <dgm:catLst>
    <dgm:cat type="list" pri="4000"/>
  </dgm:catLst>
  <dgm:sampData>
    <dgm:dataModel>
      <dgm:ptLst>
        <dgm:pt modelId="0" type="doc">
          <dgm:prSet phldr="1"/>
        </dgm:pt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100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2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presOf/>
        <dgm:constrLst/>
        <dgm:ruleLst/>
      </dgm:layoutNode>
      <dgm:layoutNode name="childText" styleLbl="align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presOf/>
          <dgm:shape xmlns:r="http://schemas.openxmlformats.org/officeDocument/2006/relationships" r:blip="">
            <dgm:adjLst/>
          </dgm:shape>
          <dgm:constr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1#1" minVer="12.0">
  <dgm:title val=""/>
  <dgm:desc val=""/>
  <dgm:catLst>
    <dgm:cat type="matrix" pri="2000"/>
  </dgm:catLst>
  <dgm:sampData>
    <dgm:dataModel>
      <dgm:ptLst>
        <dgm:pt modelId="0" type="doc">
          <dgm:prSet phldr="1"/>
        </dgm:pt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100"/>
    </dgm:constrLst>
    <dgm:choose name="Name1">
      <dgm:if name="Name2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3">
              <dgm:if name="Name4" func="var" arg="dir" op="equ" val="norm">
                <dgm:presOf axis="ch ch desOrSelf" ptType="node node node" st="1 1 1" cnt="1 1 0"/>
              </dgm:if>
              <dgm:else name="Name5">
                <dgm:presOf axis="ch ch desOrSelf" ptType="node node node" st="1 2 1" cnt="1 1 0"/>
              </dgm:else>
            </dgm:choose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6">
              <dgm:if name="Name7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8">
                <dgm:alg type="tx"/>
              </dgm:else>
            </dgm:choose>
            <dgm:shape xmlns:r="http://schemas.openxmlformats.org/officeDocument/2006/relationships" rot="270" type="round1Rect" r:blip="" hideGeom="1">
              <dgm:adjLst>
                <dgm:adj idx="1" val="0.2"/>
              </dgm:adjLst>
            </dgm:shape>
            <dgm:choose name="Name9">
              <dgm:if name="Name10" func="var" arg="dir" op="equ" val="norm">
                <dgm:presOf axis="ch ch desOrSelf" ptType="node node node" st="1 1 1" cnt="1 1 0"/>
              </dgm:if>
              <dgm:else name="Name11">
                <dgm:presOf axis="ch ch desOrSelf" ptType="node node node" st="1 2 1" cnt="1 1 0"/>
              </dgm:else>
            </dgm:choose>
            <dgm:constrLst>
              <dgm:constr type="tMarg" refType="primFontSz" fact="0.3"/>
              <dgm:constr type="lMarg" refType="primFontSz" fact="0.3"/>
            </dgm:constrLst>
            <dgm:ruleLst>
              <dgm:rule type="primFontSz" val="2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2">
              <dgm:if name="Name13" func="var" arg="dir" op="equ" val="norm">
                <dgm:presOf axis="ch ch desOrSelf" ptType="node node node" st="1 2 1" cnt="1 1 0"/>
              </dgm:if>
              <dgm:else name="Name14">
                <dgm:presOf axis="ch ch desOrSelf" ptType="node node node" st="1 1 1" cnt="1 1 0"/>
              </dgm:else>
            </dgm:choose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5">
              <dgm:if name="Name1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7">
                <dgm:alg type="tx"/>
              </dgm:else>
            </dgm:choose>
            <dgm:shape xmlns:r="http://schemas.openxmlformats.org/officeDocument/2006/relationships" type="round1Rect" r:blip="" hideGeom="1">
              <dgm:adjLst/>
            </dgm:shape>
            <dgm:choose name="Name18">
              <dgm:if name="Name19" func="var" arg="dir" op="equ" val="norm">
                <dgm:presOf axis="ch ch desOrSelf" ptType="node node node" st="1 2 1" cnt="1 1 0"/>
              </dgm:if>
              <dgm:else name="Name20">
                <dgm:presOf axis="ch ch desOrSelf" ptType="node node node" st="1 1 1" cnt="1 1 0"/>
              </dgm:else>
            </dgm:choose>
            <dgm:constrLst>
              <dgm:constr type="tMarg" refType="primFontSz" fact="0.3"/>
              <dgm:constr type="rMarg" refType="primFontSz" fact="0.3"/>
            </dgm:constrLst>
            <dgm:ruleLst>
              <dgm:rule type="primFontSz" val="2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1">
              <dgm:if name="Name22" func="var" arg="dir" op="equ" val="norm">
                <dgm:presOf axis="ch ch desOrSelf" ptType="node node node" st="1 3 1" cnt="1 1 0"/>
              </dgm:if>
              <dgm:else name="Name23">
                <dgm:presOf axis="ch ch desOrSelf" ptType="node node node" st="1 4 1" cnt="1 1 0"/>
              </dgm:else>
            </dgm:choose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4">
              <dgm:if name="Name2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6">
                <dgm:alg type="tx"/>
              </dgm:else>
            </dgm:choose>
            <dgm:shape xmlns:r="http://schemas.openxmlformats.org/officeDocument/2006/relationships" rot="180" type="round1Rect" r:blip="" hideGeom="1">
              <dgm:adjLst/>
            </dgm:shape>
            <dgm:choose name="Name27">
              <dgm:if name="Name28" func="var" arg="dir" op="equ" val="norm">
                <dgm:presOf axis="ch ch desOrSelf" ptType="node node node" st="1 3 1" cnt="1 1 0"/>
              </dgm:if>
              <dgm:else name="Name29">
                <dgm:presOf axis="ch ch desOrSelf" ptType="node node node" st="1 4 1" cnt="1 1 0"/>
              </dgm:else>
            </dgm:choose>
            <dgm:constrLst>
              <dgm:constr type="bMarg" refType="primFontSz" fact="0.3"/>
              <dgm:constr type="lMarg" refType="primFontSz" fact="0.3"/>
            </dgm:constrLst>
            <dgm:ruleLst>
              <dgm:rule type="primFontSz" val="2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30">
              <dgm:if name="Name31" func="var" arg="dir" op="equ" val="norm">
                <dgm:presOf axis="ch ch desOrSelf" ptType="node node node" st="1 4 1" cnt="1 1 0"/>
              </dgm:if>
              <dgm:else name="Name32">
                <dgm:presOf axis="ch ch desOrSelf" ptType="node node node" st="1 3 1" cnt="1 1 0"/>
              </dgm:else>
            </dgm:choose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3">
              <dgm:if name="Name3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5">
                <dgm:alg type="tx"/>
              </dgm:else>
            </dgm:choose>
            <dgm:shape xmlns:r="http://schemas.openxmlformats.org/officeDocument/2006/relationships" rot="90" type="round1Rect" r:blip="" hideGeom="1">
              <dgm:adjLst/>
            </dgm:shape>
            <dgm:choose name="Name36">
              <dgm:if name="Name37" func="var" arg="dir" op="equ" val="norm">
                <dgm:presOf axis="ch ch desOrSelf" ptType="node node node" st="1 4 1" cnt="1 1 0"/>
              </dgm:if>
              <dgm:else name="Name38">
                <dgm:presOf axis="ch ch desOrSelf" ptType="node node node" st="1 3 1" cnt="1 1 0"/>
              </dgm:else>
            </dgm:choose>
            <dgm:constrLst>
              <dgm:constr type="bMarg" refType="primFontSz" fact="0.3"/>
              <dgm:constr type="rMarg" refType="primFontSz" fact="0.3"/>
            </dgm:constrLst>
            <dgm:ruleLst>
              <dgm:rule type="primFontSz" val="2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2" fact="NaN" max="NaN"/>
          </dgm:ruleLst>
        </dgm:layoutNode>
      </dgm:if>
      <dgm:else name="Name3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#1">
  <dgm:title val="Simple 2"/>
  <dgm:desc val="Simple 2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6#1">
  <dgm:title val="3-D Style 6"/>
  <dgm:desc val="3-D Style 6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C238408C-6839-46EE-8131-EDA75C487F2E}" type="datetimeFigureOut">
              <a:rPr lang="en-US" smtClean="0"/>
              <a:pPr/>
              <a:t>4/12/2011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87D77045-401A-4D5E-BFE3-54C21A8A663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3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36" name="Shape 35"/>
          <p:cNvSpPr>
            <a:spLocks/>
          </p:cNvSpPr>
          <p:nvPr/>
        </p:nvSpPr>
        <p:spPr bwMode="auto">
          <a:xfrm>
            <a:off x="4821864" y="1066800"/>
            <a:ext cx="4343400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43" name="Shape 42"/>
          <p:cNvSpPr>
            <a:spLocks/>
          </p:cNvSpPr>
          <p:nvPr/>
        </p:nvSpPr>
        <p:spPr bwMode="auto">
          <a:xfrm>
            <a:off x="290624" y="-14176"/>
            <a:ext cx="5562600" cy="6553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22" name="Shape 21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24" name="Shape 23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26" name="Shape 25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27" name="Shape 26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77000" y="6416675"/>
            <a:ext cx="2133600" cy="365125"/>
          </a:xfrm>
        </p:spPr>
        <p:txBody>
          <a:bodyPr/>
          <a:lstStyle>
            <a:extLst/>
          </a:lstStyle>
          <a:p>
            <a:fld id="{743653DA-8BF4-4869-96FE-9BCF43372D46}" type="datetimeFigureOut">
              <a:rPr lang="en-US" smtClean="0"/>
              <a:pPr/>
              <a:t>4/12/2011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</p:spPr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</p:spPr>
        <p:txBody>
          <a:bodyPr/>
          <a:lstStyle>
            <a:extLst/>
          </a:lstStyle>
          <a:p>
            <a:fld id="{72AC53DF-4216-466D-99A7-94400E6C2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alpha val="50000"/>
              <a:satMod val="18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33400" y="464504"/>
            <a:ext cx="8153400" cy="774192"/>
          </a:xfrm>
        </p:spPr>
        <p:txBody>
          <a:bodyPr/>
          <a:lstStyle>
            <a:lvl1pPr marR="9144" algn="r">
              <a:defRPr sz="380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838381" y="1371600"/>
            <a:ext cx="3848419" cy="457200"/>
          </a:xfrm>
        </p:spPr>
        <p:txBody>
          <a:bodyPr tIns="0"/>
          <a:lstStyle>
            <a:lvl1pPr marL="0" indent="0" algn="r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59" name="Rectangle 5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62" name="Rectangle 6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129108-AC8D-4212-9283-60D9E99BF07A}" type="datetimeFigureOut">
              <a:rPr lang="en-US" smtClean="0"/>
              <a:pPr/>
              <a:t>4/12/2011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352800"/>
            <a:ext cx="7772400" cy="1974059"/>
          </a:xfrm>
        </p:spPr>
        <p:txBody>
          <a:bodyPr anchor="b">
            <a:scene3d>
              <a:camera prst="orthographicFront">
                <a:rot lat="0" lon="0" rev="0"/>
              </a:camera>
              <a:lightRig rig="contrasting" dir="t">
                <a:rot lat="0" lon="0" rev="7500000"/>
              </a:lightRig>
            </a:scene3d>
            <a:sp3d contourW="6350" prstMaterial="metal">
              <a:bevelT w="13081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algn="l">
              <a:buNone/>
              <a:defRPr lang="en-US" sz="4000" b="1" cap="all" dirty="0">
                <a:ln/>
                <a:solidFill>
                  <a:schemeClr val="tx1"/>
                </a:solidFill>
                <a:effectLst>
                  <a:reflection blurRad="12700" stA="50000" endPos="50000" dir="5400000" sy="-100000" rotWithShape="0"/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5334000"/>
            <a:ext cx="7772400" cy="1052512"/>
          </a:xfrm>
        </p:spPr>
        <p:txBody>
          <a:bodyPr anchor="t"/>
          <a:lstStyle>
            <a:lvl1pPr marL="374904">
              <a:buNone/>
              <a:defRPr sz="20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DED3D3-6235-4F4C-B439-DF277FB555A7}" type="datetimeFigureOut">
              <a:rPr lang="en-US" smtClean="0"/>
              <a:pPr/>
              <a:t>4/12/2011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9550"/>
            <a:ext cx="8229600" cy="1295400"/>
          </a:xfrm>
        </p:spPr>
        <p:txBody>
          <a:bodyPr anchor="ctr"/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600200"/>
            <a:ext cx="4038600" cy="4525963"/>
          </a:xfrm>
        </p:spPr>
        <p:txBody>
          <a:bodyPr/>
          <a:lstStyle>
            <a:lvl1pPr marL="0" indent="0">
              <a:buFontTx/>
              <a:buNone/>
              <a:defRPr sz="20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5F1E3E-4B2F-4895-B65E-28B2E64F39F6}" type="datetimeFigureOut">
              <a:rPr lang="en-US" smtClean="0"/>
              <a:pPr/>
              <a:t>4/12/2011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2305044" y="3867144"/>
            <a:ext cx="4533900" cy="1601"/>
          </a:xfrm>
          <a:prstGeom prst="lin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0" y="402264"/>
            <a:ext cx="8686800" cy="886265"/>
          </a:xfrm>
          <a:prstGeom prst="rect">
            <a:avLst/>
          </a:prstGeom>
          <a:solidFill>
            <a:schemeClr val="bg2">
              <a:alpha val="50000"/>
              <a:satMod val="18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085435-8225-4333-BFFA-0096413F0D76}" type="datetimeFigureOut">
              <a:rPr lang="en-US" smtClean="0"/>
              <a:pPr/>
              <a:t>4/12/2011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83C494-2A87-468C-A21B-CB14FB9ABB00}" type="datetimeFigureOut">
              <a:rPr lang="en-US" smtClean="0"/>
              <a:pPr/>
              <a:t>4/12/2011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180FA0-5B31-4864-A2BB-719EA5A679C6}" type="datetimeFigureOut">
              <a:rPr lang="en-US" smtClean="0"/>
              <a:pPr/>
              <a:t>4/12/2011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ECC0C8-36B8-442A-833D-B6AACE86BB77}" type="datetimeFigureOut">
              <a:rPr lang="en-US" smtClean="0"/>
              <a:pPr/>
              <a:t>4/12/2011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8" name="Group 17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6858000" cy="914400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6712" y="1905000"/>
            <a:ext cx="8778240" cy="4960144"/>
          </a:xfrm>
        </p:spPr>
        <p:txBody>
          <a:bodyPr/>
          <a:lstStyle>
            <a:lvl1pPr>
              <a:buNone/>
              <a:defRPr sz="3200"/>
            </a:lvl1pPr>
            <a:extLst/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14" name="Group 17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E20EC5-AC53-4169-941E-EDF10CD23748}" type="datetimeFigureOut">
              <a:rPr lang="en-US" smtClean="0"/>
              <a:pPr/>
              <a:t>4/12/2011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>
              <a:defRPr sz="1100">
                <a:solidFill>
                  <a:schemeClr val="tx2"/>
                </a:solidFill>
              </a:defRPr>
            </a:lvl1pPr>
            <a:extLst/>
          </a:lstStyle>
          <a:p>
            <a:fld id="{8D3816DF-213E-421B-92D3-C068DBB023D6}" type="datetimeFigureOut">
              <a:rPr lang="en-US" smtClean="0">
                <a:solidFill>
                  <a:schemeClr val="tx2"/>
                </a:solidFill>
              </a:rPr>
              <a:pPr/>
              <a:t>4/12/2011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>
              <a:defRPr sz="1100">
                <a:solidFill>
                  <a:schemeClr val="tx2"/>
                </a:solidFill>
              </a:defRPr>
            </a:lvl1pPr>
            <a:extLst/>
          </a:lstStyle>
          <a:p>
            <a:pPr algn="r"/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>
              <a:defRPr sz="1200">
                <a:solidFill>
                  <a:schemeClr val="tx2"/>
                </a:solidFill>
              </a:defRPr>
            </a:lvl1pPr>
            <a:extLst/>
          </a:lstStyle>
          <a:p>
            <a:pPr algn="l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l"/>
              <a:t>‹#›</a:t>
            </a:fld>
            <a:endParaRPr lang="en-US" sz="1200">
              <a:solidFill>
                <a:schemeClr val="tx2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rtl="0" eaLnBrk="1" latinLnBrk="0" hangingPunct="1">
        <a:spcBef>
          <a:spcPct val="0"/>
        </a:spcBef>
        <a:buNone/>
        <a:defRPr sz="4000" kern="1200" spc="-150" baseline="0">
          <a:solidFill>
            <a:schemeClr val="tx2">
              <a:satMod val="200000"/>
            </a:schemeClr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SzPct val="95000"/>
        <a:buFont typeface="Wingdings"/>
        <a:buChar char="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dirty="0" smtClean="0"/>
              <a:t>BUSINESS </a:t>
            </a:r>
            <a:r>
              <a:rPr lang="en-US" dirty="0" smtClean="0"/>
              <a:t>Information</a:t>
            </a:r>
            <a:r>
              <a:rPr dirty="0" smtClean="0"/>
              <a:t> system </a:t>
            </a:r>
            <a:r>
              <a:rPr dirty="0" smtClean="0">
                <a:solidFill>
                  <a:schemeClr val="accent1"/>
                </a:solidFill>
              </a:rPr>
              <a:t>project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Project Description per Group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INSTRUCTOR EVALUATOR </a:t>
            </a:r>
            <a:r>
              <a:rPr lang="en-US" dirty="0" smtClean="0">
                <a:solidFill>
                  <a:schemeClr val="accent1"/>
                </a:solidFill>
              </a:rPr>
              <a:t>2011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/>
        <p:txBody>
          <a:bodyPr/>
          <a:lstStyle>
            <a:extLst/>
          </a:lstStyle>
          <a:p>
            <a:pPr>
              <a:lnSpc>
                <a:spcPct val="114000"/>
              </a:lnSpc>
            </a:pPr>
            <a:r>
              <a:rPr lang="en-US" dirty="0" smtClean="0"/>
              <a:t>You will create a mini-information system for evaluating instructors as you normally do at the end of </a:t>
            </a:r>
            <a:r>
              <a:rPr lang="en-US" dirty="0" smtClean="0"/>
              <a:t>each semester. In order to do so a student could therefore register, login and evaluate on your system. A template will be given to you as a start-up for your system. And on the right of this slide you will find the major functions of the system.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</p:nvPr>
        </p:nvGraphicFramePr>
        <p:xfrm>
          <a:off x="4724400" y="1676400"/>
          <a:ext cx="441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/>
          <p:cNvGraphicFramePr>
            <a:graphicFrameLocks/>
          </p:cNvGraphicFramePr>
          <p:nvPr/>
        </p:nvGraphicFramePr>
        <p:xfrm>
          <a:off x="1752600" y="216170"/>
          <a:ext cx="5638800" cy="64256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R</a:t>
            </a:r>
            <a:r>
              <a:rPr dirty="0" smtClean="0"/>
              <a:t>egister AND login ACCOUNT </a:t>
            </a:r>
            <a:r>
              <a:rPr lang="en-US" dirty="0" smtClean="0"/>
              <a:t>–</a:t>
            </a:r>
            <a:r>
              <a:rPr dirty="0" smtClean="0"/>
              <a:t> group No. 1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Tasks for Group No. 1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464344" y="1600200"/>
            <a:ext cx="4038600" cy="4525963"/>
          </a:xfrm>
        </p:spPr>
        <p:txBody>
          <a:bodyPr>
            <a:normAutofit fontScale="85000" lnSpcReduction="10000"/>
          </a:bodyPr>
          <a:lstStyle>
            <a:extLst/>
          </a:lstStyle>
          <a:p>
            <a:pPr>
              <a:lnSpc>
                <a:spcPct val="114000"/>
              </a:lnSpc>
              <a:buFont typeface="Arial" pitchFamily="34" charset="0"/>
              <a:buChar char="•"/>
            </a:pPr>
            <a:r>
              <a:rPr lang="en-US" dirty="0" smtClean="0"/>
              <a:t>Create a database and table(s) for users registration and login. Now, users could be either simply a student or a faculty.</a:t>
            </a:r>
          </a:p>
          <a:p>
            <a:pPr>
              <a:lnSpc>
                <a:spcPct val="114000"/>
              </a:lnSpc>
              <a:buFont typeface="Arial" pitchFamily="34" charset="0"/>
              <a:buChar char="•"/>
            </a:pPr>
            <a:r>
              <a:rPr lang="en-US" dirty="0" smtClean="0"/>
              <a:t>Coordinate database name and table name(s) to Group No. 2 and 3</a:t>
            </a:r>
            <a:endParaRPr lang="en-US" dirty="0" smtClean="0"/>
          </a:p>
          <a:p>
            <a:pPr>
              <a:lnSpc>
                <a:spcPct val="114000"/>
              </a:lnSpc>
              <a:buFont typeface="Arial" pitchFamily="34" charset="0"/>
              <a:buChar char="•"/>
            </a:pPr>
            <a:r>
              <a:rPr lang="en-US" dirty="0" smtClean="0"/>
              <a:t>Create a </a:t>
            </a:r>
            <a:r>
              <a:rPr lang="en-US" dirty="0" err="1" smtClean="0"/>
              <a:t>php</a:t>
            </a:r>
            <a:r>
              <a:rPr lang="en-US" dirty="0" smtClean="0"/>
              <a:t> program that will allow registration and will do the ff:</a:t>
            </a:r>
          </a:p>
          <a:p>
            <a:pPr lvl="1">
              <a:lnSpc>
                <a:spcPct val="114000"/>
              </a:lnSpc>
              <a:buFont typeface="Arial" pitchFamily="34" charset="0"/>
              <a:buChar char="•"/>
            </a:pPr>
            <a:r>
              <a:rPr lang="en-US" sz="1600" dirty="0" smtClean="0"/>
              <a:t>Validate entry like all entries has entry/data, password and confirm password matched, given login (or email) has no match on the database etc.</a:t>
            </a:r>
          </a:p>
          <a:p>
            <a:pPr lvl="1">
              <a:lnSpc>
                <a:spcPct val="114000"/>
              </a:lnSpc>
              <a:buFont typeface="Arial" pitchFamily="34" charset="0"/>
              <a:buChar char="•"/>
            </a:pPr>
            <a:r>
              <a:rPr lang="en-US" sz="1600" dirty="0" smtClean="0"/>
              <a:t>Save entry if valid</a:t>
            </a:r>
          </a:p>
          <a:p>
            <a:pPr>
              <a:lnSpc>
                <a:spcPct val="114000"/>
              </a:lnSpc>
              <a:buFont typeface="Arial" pitchFamily="34" charset="0"/>
              <a:buChar char="•"/>
            </a:pPr>
            <a:r>
              <a:rPr lang="en-US" dirty="0" smtClean="0"/>
              <a:t>Create a </a:t>
            </a:r>
            <a:r>
              <a:rPr lang="en-US" dirty="0" err="1" smtClean="0"/>
              <a:t>php</a:t>
            </a:r>
            <a:r>
              <a:rPr lang="en-US" dirty="0" smtClean="0"/>
              <a:t> program that will allow login and if valid will either forward the login to Evaluation if a student and Evaluation result if an instructor.</a:t>
            </a:r>
          </a:p>
          <a:p>
            <a:pPr lvl="1">
              <a:lnSpc>
                <a:spcPct val="114000"/>
              </a:lnSpc>
              <a:buFont typeface="Arial" pitchFamily="34" charset="0"/>
              <a:buChar char="•"/>
            </a:pPr>
            <a:endParaRPr lang="en-US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4800600" y="2057400"/>
            <a:ext cx="2645276" cy="76944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>
            <a:extLst/>
          </a:lstStyle>
          <a:p>
            <a:r>
              <a:rPr lang="en-US" sz="4400" b="1" dirty="0" smtClean="0">
                <a:ln w="11430"/>
                <a:solidFill>
                  <a:schemeClr val="accent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ill Sans MT"/>
              </a:rPr>
              <a:t>Database</a:t>
            </a:r>
            <a:endParaRPr lang="en-US" sz="4400" b="1" dirty="0">
              <a:solidFill>
                <a:schemeClr val="accent1"/>
              </a:solidFill>
              <a:latin typeface="Gill Sans M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00600" y="3200400"/>
            <a:ext cx="3403496" cy="76944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>
            <a:extLst/>
          </a:lstStyle>
          <a:p>
            <a:r>
              <a:rPr lang="en-US" sz="4400" b="1" dirty="0" smtClean="0">
                <a:ln w="11430"/>
                <a:solidFill>
                  <a:schemeClr val="accent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ill Sans MT"/>
              </a:rPr>
              <a:t>Registration</a:t>
            </a:r>
            <a:endParaRPr lang="en-US" sz="4400" b="1" dirty="0">
              <a:solidFill>
                <a:schemeClr val="accent1"/>
              </a:solidFill>
              <a:latin typeface="Gill Sans M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876800" y="5029200"/>
            <a:ext cx="1646092" cy="76944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>
            <a:extLst/>
          </a:lstStyle>
          <a:p>
            <a:r>
              <a:rPr lang="en-US" sz="4400" b="1" dirty="0" smtClean="0">
                <a:ln w="11430"/>
                <a:solidFill>
                  <a:schemeClr val="accent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ill Sans MT"/>
              </a:rPr>
              <a:t>Login</a:t>
            </a:r>
            <a:endParaRPr lang="en-US" sz="4400" b="1" dirty="0">
              <a:solidFill>
                <a:schemeClr val="accent1"/>
              </a:solidFill>
              <a:latin typeface="Gill Sans M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E</a:t>
            </a:r>
            <a:r>
              <a:rPr dirty="0" smtClean="0"/>
              <a:t>valuate an instructor </a:t>
            </a:r>
            <a:r>
              <a:rPr lang="en-US" dirty="0" smtClean="0"/>
              <a:t>–</a:t>
            </a:r>
            <a:r>
              <a:rPr dirty="0" smtClean="0"/>
              <a:t> group no. 2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Tasks for Group No. 2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464344" y="1600200"/>
            <a:ext cx="4038600" cy="4525963"/>
          </a:xfrm>
        </p:spPr>
        <p:txBody>
          <a:bodyPr>
            <a:normAutofit fontScale="85000" lnSpcReduction="20000"/>
          </a:bodyPr>
          <a:lstStyle>
            <a:extLst/>
          </a:lstStyle>
          <a:p>
            <a:pPr>
              <a:lnSpc>
                <a:spcPct val="114000"/>
              </a:lnSpc>
              <a:buFont typeface="Arial" pitchFamily="34" charset="0"/>
              <a:buChar char="•"/>
            </a:pPr>
            <a:r>
              <a:rPr lang="en-US" dirty="0" smtClean="0"/>
              <a:t>Create a database and table(s) for your store the information of evaluation.</a:t>
            </a:r>
          </a:p>
          <a:p>
            <a:pPr lvl="1">
              <a:lnSpc>
                <a:spcPct val="114000"/>
              </a:lnSpc>
              <a:buFont typeface="Arial" pitchFamily="34" charset="0"/>
              <a:buChar char="•"/>
            </a:pPr>
            <a:r>
              <a:rPr lang="en-US" dirty="0" smtClean="0"/>
              <a:t>Coordinate your database name and other table(s) that you need (like login account) from Group No. 1.</a:t>
            </a:r>
          </a:p>
          <a:p>
            <a:pPr lvl="1">
              <a:lnSpc>
                <a:spcPct val="114000"/>
              </a:lnSpc>
              <a:buFont typeface="Arial" pitchFamily="34" charset="0"/>
              <a:buChar char="•"/>
            </a:pPr>
            <a:r>
              <a:rPr lang="en-US" dirty="0" smtClean="0"/>
              <a:t>Coordinate also the table that you’ve made to Group No. 3</a:t>
            </a:r>
          </a:p>
          <a:p>
            <a:pPr>
              <a:lnSpc>
                <a:spcPct val="114000"/>
              </a:lnSpc>
              <a:buFont typeface="Arial" pitchFamily="34" charset="0"/>
              <a:buChar char="•"/>
            </a:pPr>
            <a:r>
              <a:rPr lang="en-US" dirty="0" smtClean="0"/>
              <a:t>Create </a:t>
            </a:r>
            <a:r>
              <a:rPr lang="en-US" dirty="0" smtClean="0"/>
              <a:t>a </a:t>
            </a:r>
            <a:r>
              <a:rPr lang="en-US" dirty="0" err="1" smtClean="0"/>
              <a:t>php</a:t>
            </a:r>
            <a:r>
              <a:rPr lang="en-US" dirty="0" smtClean="0"/>
              <a:t> program that will allow students to evaluate based on their login account.</a:t>
            </a:r>
          </a:p>
          <a:p>
            <a:pPr>
              <a:lnSpc>
                <a:spcPct val="114000"/>
              </a:lnSpc>
              <a:buFont typeface="Arial" pitchFamily="34" charset="0"/>
              <a:buChar char="•"/>
            </a:pPr>
            <a:r>
              <a:rPr lang="en-US" dirty="0" smtClean="0"/>
              <a:t>Make sure that all questions are answered.</a:t>
            </a:r>
          </a:p>
          <a:p>
            <a:pPr>
              <a:lnSpc>
                <a:spcPct val="114000"/>
              </a:lnSpc>
              <a:buFont typeface="Arial" pitchFamily="34" charset="0"/>
              <a:buChar char="•"/>
            </a:pPr>
            <a:r>
              <a:rPr lang="en-US" dirty="0" smtClean="0"/>
              <a:t>If evaluation is valid save on Database</a:t>
            </a:r>
          </a:p>
          <a:p>
            <a:pPr lvl="1">
              <a:lnSpc>
                <a:spcPct val="114000"/>
              </a:lnSpc>
              <a:buFont typeface="Arial" pitchFamily="34" charset="0"/>
              <a:buChar char="•"/>
            </a:pPr>
            <a:endParaRPr lang="en-US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4800600" y="2057400"/>
            <a:ext cx="2645276" cy="76944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>
            <a:extLst/>
          </a:lstStyle>
          <a:p>
            <a:r>
              <a:rPr lang="en-US" sz="4400" b="1" dirty="0" smtClean="0">
                <a:ln w="11430"/>
                <a:solidFill>
                  <a:schemeClr val="accent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ill Sans MT"/>
              </a:rPr>
              <a:t>Database</a:t>
            </a:r>
            <a:endParaRPr lang="en-US" sz="4400" b="1" dirty="0">
              <a:solidFill>
                <a:schemeClr val="accent1"/>
              </a:solidFill>
              <a:latin typeface="Gill Sans M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00600" y="4114800"/>
            <a:ext cx="2954655" cy="76944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>
            <a:extLst/>
          </a:lstStyle>
          <a:p>
            <a:r>
              <a:rPr lang="en-US" sz="4400" b="1" dirty="0" smtClean="0">
                <a:ln w="11430"/>
                <a:solidFill>
                  <a:schemeClr val="accent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ill Sans MT"/>
              </a:rPr>
              <a:t>Evaluation</a:t>
            </a:r>
            <a:endParaRPr lang="en-US" sz="4400" b="1" dirty="0">
              <a:solidFill>
                <a:schemeClr val="accent1"/>
              </a:solidFill>
              <a:latin typeface="Gill Sans M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Generate evaluation report</a:t>
            </a:r>
            <a:r>
              <a:rPr dirty="0" smtClean="0"/>
              <a:t> </a:t>
            </a:r>
            <a:r>
              <a:rPr lang="en-US" dirty="0" smtClean="0"/>
              <a:t>–</a:t>
            </a:r>
            <a:r>
              <a:rPr dirty="0" smtClean="0"/>
              <a:t> group no. 3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Tasks for Group No. 3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464344" y="1600200"/>
            <a:ext cx="4038600" cy="4525963"/>
          </a:xfrm>
        </p:spPr>
        <p:txBody>
          <a:bodyPr>
            <a:normAutofit fontScale="85000" lnSpcReduction="10000"/>
          </a:bodyPr>
          <a:lstStyle>
            <a:extLst/>
          </a:lstStyle>
          <a:p>
            <a:pPr>
              <a:lnSpc>
                <a:spcPct val="114000"/>
              </a:lnSpc>
              <a:buFont typeface="Arial" pitchFamily="34" charset="0"/>
              <a:buChar char="•"/>
            </a:pPr>
            <a:r>
              <a:rPr lang="en-US" dirty="0" smtClean="0"/>
              <a:t>Create a  temporary database that will be used for as basis of Evaluation Report.</a:t>
            </a:r>
          </a:p>
          <a:p>
            <a:pPr lvl="1">
              <a:lnSpc>
                <a:spcPct val="114000"/>
              </a:lnSpc>
              <a:buFont typeface="Arial" pitchFamily="34" charset="0"/>
              <a:buChar char="•"/>
            </a:pPr>
            <a:r>
              <a:rPr lang="en-US" dirty="0" smtClean="0"/>
              <a:t>Coordinate the from Group No. 2 for Evaluation table(s) and database name</a:t>
            </a:r>
          </a:p>
          <a:p>
            <a:pPr lvl="1">
              <a:lnSpc>
                <a:spcPct val="114000"/>
              </a:lnSpc>
              <a:buFont typeface="Arial" pitchFamily="34" charset="0"/>
              <a:buChar char="•"/>
            </a:pPr>
            <a:r>
              <a:rPr lang="en-US" dirty="0" smtClean="0"/>
              <a:t>Coordinate from Group No. 3 for Login table</a:t>
            </a:r>
          </a:p>
          <a:p>
            <a:pPr>
              <a:lnSpc>
                <a:spcPct val="114000"/>
              </a:lnSpc>
              <a:buFont typeface="Arial" pitchFamily="34" charset="0"/>
              <a:buChar char="•"/>
            </a:pPr>
            <a:r>
              <a:rPr lang="en-US" dirty="0" smtClean="0"/>
              <a:t>Create </a:t>
            </a:r>
            <a:r>
              <a:rPr lang="en-US" dirty="0" smtClean="0"/>
              <a:t>a </a:t>
            </a:r>
            <a:r>
              <a:rPr lang="en-US" dirty="0" err="1" smtClean="0"/>
              <a:t>php</a:t>
            </a:r>
            <a:r>
              <a:rPr lang="en-US" dirty="0" smtClean="0"/>
              <a:t> program generate evaluation report based on the evaluation of students. Allow instructor to view evaluations from different Semester and Year (e.g. Spring 2011)</a:t>
            </a:r>
          </a:p>
          <a:p>
            <a:pPr lvl="1">
              <a:lnSpc>
                <a:spcPct val="114000"/>
              </a:lnSpc>
              <a:buFont typeface="Arial" pitchFamily="34" charset="0"/>
              <a:buChar char="•"/>
            </a:pPr>
            <a:endParaRPr lang="en-US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4800600" y="2057400"/>
            <a:ext cx="2645276" cy="76944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>
            <a:extLst/>
          </a:lstStyle>
          <a:p>
            <a:r>
              <a:rPr lang="en-US" sz="4400" b="1" dirty="0" smtClean="0">
                <a:ln w="11430"/>
                <a:solidFill>
                  <a:schemeClr val="accent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ill Sans MT"/>
              </a:rPr>
              <a:t>Database</a:t>
            </a:r>
            <a:endParaRPr lang="en-US" sz="4400" b="1" dirty="0">
              <a:solidFill>
                <a:schemeClr val="accent1"/>
              </a:solidFill>
              <a:latin typeface="Gill Sans M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0" y="4114800"/>
            <a:ext cx="4693977" cy="76944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>
            <a:extLst/>
          </a:lstStyle>
          <a:p>
            <a:r>
              <a:rPr lang="en-US" sz="4400" b="1" dirty="0" smtClean="0">
                <a:ln w="11430"/>
                <a:solidFill>
                  <a:schemeClr val="accent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ill Sans MT"/>
              </a:rPr>
              <a:t>Generate Report</a:t>
            </a:r>
            <a:endParaRPr lang="en-US" sz="4400" b="1" dirty="0">
              <a:solidFill>
                <a:schemeClr val="accent1"/>
              </a:solidFill>
              <a:latin typeface="Gill Sans M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roducingPowerPoint2007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53000"/>
                <a:satMod val="200000"/>
              </a:schemeClr>
              <a:schemeClr val="phClr">
                <a:tint val="78000"/>
                <a:satMod val="230000"/>
              </a:schemeClr>
            </a:duotone>
          </a:blip>
          <a:tile tx="0" ty="0" sx="90000" sy="9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IntroducingPowerPoint2007</Template>
  <TotalTime>0</TotalTime>
  <Words>420</Words>
  <Application>Microsoft Office PowerPoint</Application>
  <PresentationFormat>On-screen Show (4:3)</PresentationFormat>
  <Paragraphs>51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IntroducingPowerPoint2007</vt:lpstr>
      <vt:lpstr>BUSINESS Information system project</vt:lpstr>
      <vt:lpstr>INSTRUCTOR EVALUATOR 2011</vt:lpstr>
      <vt:lpstr>Slide 3</vt:lpstr>
      <vt:lpstr>Register AND login ACCOUNT – group No. 1</vt:lpstr>
      <vt:lpstr>Tasks for Group No. 1</vt:lpstr>
      <vt:lpstr>Evaluate an instructor – group no. 2 </vt:lpstr>
      <vt:lpstr>Tasks for Group No. 2</vt:lpstr>
      <vt:lpstr>Generate evaluation report – group no. 3 </vt:lpstr>
      <vt:lpstr>Tasks for Group No.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2011-04-12T02:49:02Z</dcterms:created>
  <dcterms:modified xsi:type="dcterms:W3CDTF">2011-04-12T03:18:48Z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1033</vt:i4>
  </property>
  <property fmtid="{D5CDD505-2E9C-101B-9397-08002B2CF9AE}" pid="3" name="_Version">
    <vt:lpwstr>12.0.4518</vt:lpwstr>
  </property>
</Properties>
</file>